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90" d="100"/>
          <a:sy n="190" d="100"/>
        </p:scale>
        <p:origin x="3000" y="3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364E-87A8-4888-AFD8-7F00A7E602C4}" type="datetimeFigureOut">
              <a:rPr lang="th-TH" smtClean="0"/>
              <a:pPr/>
              <a:t>21/04/64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D78F-BC08-4E97-B2A2-993DFE9DE57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mmol2550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0160tpav\Desktop\Logonew2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339863"/>
            <a:ext cx="1656184" cy="1656184"/>
          </a:xfrm>
          <a:prstGeom prst="rect">
            <a:avLst/>
          </a:prstGeom>
          <a:noFill/>
        </p:spPr>
      </p:pic>
      <p:sp>
        <p:nvSpPr>
          <p:cNvPr id="49" name="คำบรรยายภาพแบบสี่เหลี่ยมมุมมน 48"/>
          <p:cNvSpPr/>
          <p:nvPr/>
        </p:nvSpPr>
        <p:spPr>
          <a:xfrm>
            <a:off x="107504" y="836712"/>
            <a:ext cx="3672408" cy="2808312"/>
          </a:xfrm>
          <a:prstGeom prst="wedgeRoundRectCallout">
            <a:avLst>
              <a:gd name="adj1" fmla="val 61297"/>
              <a:gd name="adj2" fmla="val -187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0" name="คำบรรยายภาพแบบสี่เหลี่ยมมุมมน 49"/>
          <p:cNvSpPr/>
          <p:nvPr/>
        </p:nvSpPr>
        <p:spPr>
          <a:xfrm>
            <a:off x="5148064" y="836713"/>
            <a:ext cx="3744416" cy="2664296"/>
          </a:xfrm>
          <a:prstGeom prst="wedgeRoundRectCallout">
            <a:avLst>
              <a:gd name="adj1" fmla="val -61633"/>
              <a:gd name="adj2" fmla="val -494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คำบรรยายภาพแบบสี่เหลี่ยมมุมมน 50"/>
          <p:cNvSpPr/>
          <p:nvPr/>
        </p:nvSpPr>
        <p:spPr>
          <a:xfrm>
            <a:off x="548009" y="4825270"/>
            <a:ext cx="3816424" cy="1844090"/>
          </a:xfrm>
          <a:prstGeom prst="wedgeRoundRectCallout">
            <a:avLst>
              <a:gd name="adj1" fmla="val -4505"/>
              <a:gd name="adj2" fmla="val -7422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4" name="ตัวเชื่อมต่อตรง 53"/>
          <p:cNvCxnSpPr/>
          <p:nvPr/>
        </p:nvCxnSpPr>
        <p:spPr>
          <a:xfrm>
            <a:off x="251520" y="1196752"/>
            <a:ext cx="3240360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ตัวเชื่อมต่อตรง 54"/>
          <p:cNvCxnSpPr/>
          <p:nvPr/>
        </p:nvCxnSpPr>
        <p:spPr>
          <a:xfrm>
            <a:off x="251520" y="1556792"/>
            <a:ext cx="3240360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5436096" y="1196752"/>
            <a:ext cx="3240360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พับมุม 43"/>
          <p:cNvSpPr/>
          <p:nvPr/>
        </p:nvSpPr>
        <p:spPr>
          <a:xfrm>
            <a:off x="395536" y="839270"/>
            <a:ext cx="3168352" cy="72008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" dirty="0" smtClean="0">
              <a:latin typeface="BoonJot" pitchFamily="2" charset="-34"/>
              <a:cs typeface="BoonJot" pitchFamily="2" charset="-34"/>
            </a:endParaRPr>
          </a:p>
          <a:p>
            <a:pPr algn="ctr"/>
            <a:r>
              <a:rPr lang="th-TH" sz="2000" dirty="0" smtClean="0">
                <a:latin typeface="BoonJot" pitchFamily="2" charset="-34"/>
                <a:cs typeface="BoonJot" pitchFamily="2" charset="-34"/>
              </a:rPr>
              <a:t>สิ่งที่คาดหวังจากการร่วมกิจกรรมครั้งนี้</a:t>
            </a:r>
            <a:endParaRPr lang="th-TH" sz="2000" dirty="0">
              <a:latin typeface="BoonJot" pitchFamily="2" charset="-34"/>
              <a:cs typeface="BoonJot" pitchFamily="2" charset="-34"/>
            </a:endParaRPr>
          </a:p>
        </p:txBody>
      </p:sp>
      <p:sp>
        <p:nvSpPr>
          <p:cNvPr id="45" name="พับมุม 44"/>
          <p:cNvSpPr/>
          <p:nvPr/>
        </p:nvSpPr>
        <p:spPr>
          <a:xfrm>
            <a:off x="5461804" y="859862"/>
            <a:ext cx="3168352" cy="57606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latin typeface="BoonJot" pitchFamily="2" charset="-34"/>
                <a:cs typeface="BoonJot" pitchFamily="2" charset="-34"/>
              </a:rPr>
              <a:t>ได้เรียนรู้อะไรบ้าง</a:t>
            </a:r>
            <a:endParaRPr lang="th-TH" sz="2000" dirty="0">
              <a:latin typeface="BoonJot" pitchFamily="2" charset="-34"/>
              <a:cs typeface="BoonJot" pitchFamily="2" charset="-34"/>
            </a:endParaRPr>
          </a:p>
        </p:txBody>
      </p:sp>
      <p:sp>
        <p:nvSpPr>
          <p:cNvPr id="46" name="พับมุม 45"/>
          <p:cNvSpPr/>
          <p:nvPr/>
        </p:nvSpPr>
        <p:spPr>
          <a:xfrm>
            <a:off x="1187624" y="3826323"/>
            <a:ext cx="3888432" cy="1008112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800" dirty="0" smtClean="0">
              <a:latin typeface="BoonJot" pitchFamily="2" charset="-34"/>
              <a:cs typeface="BoonJot" pitchFamily="2" charset="-34"/>
            </a:endParaRPr>
          </a:p>
          <a:p>
            <a:endParaRPr lang="th-TH" sz="800" dirty="0" smtClean="0">
              <a:latin typeface="BoonJot" pitchFamily="2" charset="-34"/>
              <a:cs typeface="BoonJot" pitchFamily="2" charset="-34"/>
            </a:endParaRPr>
          </a:p>
          <a:p>
            <a:r>
              <a:rPr lang="th-TH" sz="2000" dirty="0" smtClean="0">
                <a:latin typeface="BoonJot" pitchFamily="2" charset="-34"/>
                <a:cs typeface="BoonJot" pitchFamily="2" charset="-34"/>
              </a:rPr>
              <a:t>องค์ความรู้ในวันนี้ท่านสามารถนำไปใช้ประโยชน์ในการปฏิบัติงานได้อย่างไร </a:t>
            </a:r>
            <a:endParaRPr lang="th-TH" sz="2000" dirty="0">
              <a:latin typeface="BoonJot" pitchFamily="2" charset="-34"/>
              <a:cs typeface="BoonJot" pitchFamily="2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7989" y="44624"/>
            <a:ext cx="8581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b="1" dirty="0" smtClean="0">
                <a:latin typeface="BoonJot" pitchFamily="2" charset="-34"/>
                <a:cs typeface="BoonJot" pitchFamily="2" charset="-34"/>
              </a:rPr>
              <a:t>แลกเปลี่ยนเรียนรู้ องค์ความรู้ที่จำเป็นในการปฏิบัติงาน</a:t>
            </a:r>
            <a:r>
              <a:rPr lang="en-US" sz="1800" b="1" dirty="0" smtClean="0">
                <a:latin typeface="BoonJot" pitchFamily="2" charset="-34"/>
                <a:cs typeface="BoonJot" pitchFamily="2" charset="-34"/>
              </a:rPr>
              <a:t> </a:t>
            </a:r>
            <a:r>
              <a:rPr lang="th-TH" sz="1800" b="1" dirty="0" smtClean="0">
                <a:latin typeface="BoonJot" pitchFamily="2" charset="-34"/>
                <a:cs typeface="BoonJot" pitchFamily="2" charset="-34"/>
              </a:rPr>
              <a:t>ครั้งที่ 1  วันที่ 22 </a:t>
            </a:r>
            <a:r>
              <a:rPr lang="th-TH" sz="1800" b="1" dirty="0" err="1" smtClean="0">
                <a:latin typeface="BoonJot" pitchFamily="2" charset="-34"/>
                <a:cs typeface="BoonJot" pitchFamily="2" charset="-34"/>
              </a:rPr>
              <a:t>เมย.</a:t>
            </a:r>
            <a:r>
              <a:rPr lang="th-TH" sz="1800" b="1" dirty="0" smtClean="0">
                <a:latin typeface="BoonJot" pitchFamily="2" charset="-34"/>
                <a:cs typeface="BoonJot" pitchFamily="2" charset="-34"/>
              </a:rPr>
              <a:t> 64 </a:t>
            </a:r>
          </a:p>
          <a:p>
            <a:pPr algn="ctr"/>
            <a:r>
              <a:rPr lang="th-TH" sz="1800" b="1" dirty="0" smtClean="0">
                <a:latin typeface="BoonJot" pitchFamily="2" charset="-34"/>
                <a:cs typeface="BoonJot" pitchFamily="2" charset="-34"/>
              </a:rPr>
              <a:t>  เรื่อง “การเสริมสร้างองค์ความรู้แก่ผู้ปฏิบัติงานด้านการป้องกันและแก้ไขการค้ามนุษย์ด้านแรงงาน”</a:t>
            </a:r>
            <a:endParaRPr lang="th-TH" sz="1800" b="1" dirty="0">
              <a:solidFill>
                <a:srgbClr val="FF0000"/>
              </a:solidFill>
              <a:latin typeface="BoonJot" pitchFamily="2" charset="-34"/>
              <a:cs typeface="BoonJot" pitchFamily="2" charset="-34"/>
            </a:endParaRPr>
          </a:p>
        </p:txBody>
      </p:sp>
      <p:sp>
        <p:nvSpPr>
          <p:cNvPr id="31" name="คำบรรยายภาพแบบสี่เหลี่ยมมุมมน 30"/>
          <p:cNvSpPr/>
          <p:nvPr/>
        </p:nvSpPr>
        <p:spPr>
          <a:xfrm>
            <a:off x="5148064" y="4293096"/>
            <a:ext cx="3528392" cy="2088232"/>
          </a:xfrm>
          <a:prstGeom prst="wedgeRoundRectCallout">
            <a:avLst>
              <a:gd name="adj1" fmla="val -4505"/>
              <a:gd name="adj2" fmla="val -7422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พับมุม 31"/>
          <p:cNvSpPr/>
          <p:nvPr/>
        </p:nvSpPr>
        <p:spPr>
          <a:xfrm>
            <a:off x="5652120" y="3789040"/>
            <a:ext cx="2952328" cy="57606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800" dirty="0" smtClean="0">
              <a:latin typeface="BoonJot" pitchFamily="2" charset="-34"/>
              <a:cs typeface="BoonJot" pitchFamily="2" charset="-34"/>
            </a:endParaRPr>
          </a:p>
          <a:p>
            <a:r>
              <a:rPr lang="th-TH" sz="2000" dirty="0" smtClean="0">
                <a:latin typeface="BoonJot" pitchFamily="2" charset="-34"/>
                <a:cs typeface="BoonJot" pitchFamily="2" charset="-34"/>
              </a:rPr>
              <a:t>องค์ความรู้ อื่น ๆ ที่ต้องการรู้ </a:t>
            </a:r>
            <a:endParaRPr lang="th-TH" sz="2000" dirty="0">
              <a:latin typeface="BoonJot" pitchFamily="2" charset="-34"/>
              <a:cs typeface="BoonJot" pitchFamily="2" charset="-34"/>
            </a:endParaRPr>
          </a:p>
        </p:txBody>
      </p:sp>
      <p:cxnSp>
        <p:nvCxnSpPr>
          <p:cNvPr id="43" name="ตัวเชื่อมต่อตรง 42"/>
          <p:cNvCxnSpPr/>
          <p:nvPr/>
        </p:nvCxnSpPr>
        <p:spPr>
          <a:xfrm>
            <a:off x="784836" y="5197656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/>
          <p:nvPr/>
        </p:nvCxnSpPr>
        <p:spPr>
          <a:xfrm>
            <a:off x="784836" y="5905390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>
            <a:off x="784836" y="6237312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ตัวเชื่อมต่อตรง 51"/>
          <p:cNvCxnSpPr/>
          <p:nvPr/>
        </p:nvCxnSpPr>
        <p:spPr>
          <a:xfrm>
            <a:off x="784836" y="6561919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/>
          <p:nvPr/>
        </p:nvCxnSpPr>
        <p:spPr>
          <a:xfrm>
            <a:off x="784836" y="5558838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ตัวเชื่อมต่อตรง 70"/>
          <p:cNvCxnSpPr/>
          <p:nvPr/>
        </p:nvCxnSpPr>
        <p:spPr>
          <a:xfrm>
            <a:off x="5314025" y="4893852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ตัวเชื่อมต่อตรง 71"/>
          <p:cNvCxnSpPr/>
          <p:nvPr/>
        </p:nvCxnSpPr>
        <p:spPr>
          <a:xfrm>
            <a:off x="5314025" y="5660106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ตัวเชื่อมต่อตรง 72"/>
          <p:cNvCxnSpPr/>
          <p:nvPr/>
        </p:nvCxnSpPr>
        <p:spPr>
          <a:xfrm>
            <a:off x="5314025" y="6050548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ตัวเชื่อมต่อตรง 74"/>
          <p:cNvCxnSpPr/>
          <p:nvPr/>
        </p:nvCxnSpPr>
        <p:spPr>
          <a:xfrm>
            <a:off x="5314025" y="5269664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ตัวเชื่อมต่อตรง 82"/>
          <p:cNvCxnSpPr/>
          <p:nvPr/>
        </p:nvCxnSpPr>
        <p:spPr>
          <a:xfrm>
            <a:off x="5436096" y="1781273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ตัวเชื่อมต่อตรง 84"/>
          <p:cNvCxnSpPr/>
          <p:nvPr/>
        </p:nvCxnSpPr>
        <p:spPr>
          <a:xfrm>
            <a:off x="5436096" y="2535644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ตัวเชื่อมต่อตรง 85"/>
          <p:cNvCxnSpPr/>
          <p:nvPr/>
        </p:nvCxnSpPr>
        <p:spPr>
          <a:xfrm>
            <a:off x="5436096" y="2918771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ตัวเชื่อมต่อตรง 86"/>
          <p:cNvCxnSpPr/>
          <p:nvPr/>
        </p:nvCxnSpPr>
        <p:spPr>
          <a:xfrm>
            <a:off x="5436096" y="3301898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ตัวเชื่อมต่อตรง 87"/>
          <p:cNvCxnSpPr/>
          <p:nvPr/>
        </p:nvCxnSpPr>
        <p:spPr>
          <a:xfrm>
            <a:off x="5436096" y="2152517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ตัวเชื่อมต่อตรง 88"/>
          <p:cNvCxnSpPr/>
          <p:nvPr/>
        </p:nvCxnSpPr>
        <p:spPr>
          <a:xfrm>
            <a:off x="323528" y="1917974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ตัวเชื่อมต่อตรง 90"/>
          <p:cNvCxnSpPr/>
          <p:nvPr/>
        </p:nvCxnSpPr>
        <p:spPr>
          <a:xfrm>
            <a:off x="323528" y="2672345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ตัวเชื่อมต่อตรง 91"/>
          <p:cNvCxnSpPr/>
          <p:nvPr/>
        </p:nvCxnSpPr>
        <p:spPr>
          <a:xfrm>
            <a:off x="323528" y="3062787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ตัวเชื่อมต่อตรง 92"/>
          <p:cNvCxnSpPr/>
          <p:nvPr/>
        </p:nvCxnSpPr>
        <p:spPr>
          <a:xfrm>
            <a:off x="323528" y="3423969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ตัวเชื่อมต่อตรง 93"/>
          <p:cNvCxnSpPr/>
          <p:nvPr/>
        </p:nvCxnSpPr>
        <p:spPr>
          <a:xfrm>
            <a:off x="323528" y="2289218"/>
            <a:ext cx="32403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พับมุม 37"/>
          <p:cNvSpPr/>
          <p:nvPr/>
        </p:nvSpPr>
        <p:spPr>
          <a:xfrm>
            <a:off x="5273559" y="6480720"/>
            <a:ext cx="3600400" cy="332656"/>
          </a:xfrm>
          <a:prstGeom prst="foldedCorner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500" dirty="0" smtClean="0">
              <a:latin typeface="BoonJot" pitchFamily="2" charset="-34"/>
              <a:cs typeface="BoonJot" pitchFamily="2" charset="-34"/>
            </a:endParaRPr>
          </a:p>
          <a:p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ส่งกลับมาที่ 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Email 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  <a:hlinkClick r:id="rId3"/>
              </a:rPr>
              <a:t>kmmol2550@gmail.com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200" b="1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1200" b="1" dirty="0" smtClean="0">
                <a:latin typeface="TH SarabunPSK" pitchFamily="34" charset="-34"/>
                <a:cs typeface="TH SarabunPSK" pitchFamily="34" charset="-34"/>
              </a:rPr>
              <a:t>Fax : 02 246 8985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79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ชุดรูปแบบของ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0160staw</dc:creator>
  <cp:lastModifiedBy>0160staw</cp:lastModifiedBy>
  <cp:revision>65</cp:revision>
  <dcterms:created xsi:type="dcterms:W3CDTF">2016-02-18T08:49:29Z</dcterms:created>
  <dcterms:modified xsi:type="dcterms:W3CDTF">2021-04-21T02:17:52Z</dcterms:modified>
</cp:coreProperties>
</file>