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7" r:id="rId2"/>
    <p:sldId id="519" r:id="rId3"/>
    <p:sldId id="518" r:id="rId4"/>
    <p:sldId id="525" r:id="rId5"/>
    <p:sldId id="526" r:id="rId6"/>
    <p:sldId id="524" r:id="rId7"/>
    <p:sldId id="523" r:id="rId8"/>
    <p:sldId id="520" r:id="rId9"/>
    <p:sldId id="527" r:id="rId10"/>
    <p:sldId id="521" r:id="rId11"/>
    <p:sldId id="522" r:id="rId12"/>
    <p:sldId id="528" r:id="rId13"/>
    <p:sldId id="529" r:id="rId14"/>
    <p:sldId id="530" r:id="rId15"/>
    <p:sldId id="531" r:id="rId16"/>
  </p:sldIdLst>
  <p:sldSz cx="9144000" cy="5143500" type="screen16x9"/>
  <p:notesSz cx="6807200" cy="9939338"/>
  <p:embeddedFontLst>
    <p:embeddedFont>
      <p:font typeface="Taviraj Light" panose="020B0604020202020204" charset="-34"/>
      <p:regular r:id="rId19"/>
      <p:italic r:id="rId20"/>
    </p:embeddedFont>
    <p:embeddedFont>
      <p:font typeface="Cordia New" panose="020B0304020202020204" pitchFamily="34" charset="-34"/>
      <p:regular r:id="rId21"/>
      <p:bold r:id="rId22"/>
      <p:italic r:id="rId23"/>
      <p:boldItalic r:id="rId24"/>
    </p:embeddedFont>
    <p:embeddedFont>
      <p:font typeface="Taviraj Medium" panose="020B0604020202020204" charset="-34"/>
      <p:regular r:id="rId25"/>
      <p:italic r:id="rId26"/>
    </p:embeddedFont>
    <p:embeddedFont>
      <p:font typeface="AngsanaUPC" panose="02020603050405020304" pitchFamily="18" charset="-34"/>
      <p:regular r:id="rId27"/>
      <p:bold r:id="rId28"/>
      <p:italic r:id="rId29"/>
      <p:boldItalic r:id="rId30"/>
    </p:embeddedFont>
    <p:embeddedFont>
      <p:font typeface="Angsana New" panose="02020603050405020304" pitchFamily="18" charset="-34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58" autoAdjust="0"/>
    <p:restoredTop sz="95165" autoAdjust="0"/>
  </p:normalViewPr>
  <p:slideViewPr>
    <p:cSldViewPr snapToGrid="0">
      <p:cViewPr varScale="1">
        <p:scale>
          <a:sx n="99" d="100"/>
          <a:sy n="99" d="100"/>
        </p:scale>
        <p:origin x="642" y="-1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2338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9" Type="http://schemas.openxmlformats.org/officeDocument/2006/relationships/presProps" Target="presProps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viewProps" Target="viewProps.xml"/><Relationship Id="rId66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ritsara monsiri" userId="d21832565e14aca8" providerId="LiveId" clId="{A9F117B8-62A7-4BD3-BA53-23E90F9A9691}"/>
    <pc:docChg chg="undo redo custSel addSld delSld modSld sldOrd modMainMaster">
      <pc:chgData name="varitsara monsiri" userId="d21832565e14aca8" providerId="LiveId" clId="{A9F117B8-62A7-4BD3-BA53-23E90F9A9691}" dt="2023-11-10T14:31:31.974" v="7277" actId="164"/>
      <pc:docMkLst>
        <pc:docMk/>
      </pc:docMkLst>
      <pc:sldChg chg="addSp delSp modSp mod chgLayout">
        <pc:chgData name="varitsara monsiri" userId="d21832565e14aca8" providerId="LiveId" clId="{A9F117B8-62A7-4BD3-BA53-23E90F9A9691}" dt="2023-11-09T08:00:52.643" v="1021" actId="478"/>
        <pc:sldMkLst>
          <pc:docMk/>
          <pc:sldMk cId="2813124544" sldId="256"/>
        </pc:sldMkLst>
        <pc:spChg chg="add mod">
          <ac:chgData name="varitsara monsiri" userId="d21832565e14aca8" providerId="LiveId" clId="{A9F117B8-62A7-4BD3-BA53-23E90F9A9691}" dt="2023-11-09T07:52:35.958" v="902" actId="20577"/>
          <ac:spMkLst>
            <pc:docMk/>
            <pc:sldMk cId="2813124544" sldId="256"/>
            <ac:spMk id="60" creationId="{07930134-2658-4A47-B348-FAF554489D66}"/>
          </ac:spMkLst>
        </pc:spChg>
        <pc:spChg chg="add mod">
          <ac:chgData name="varitsara monsiri" userId="d21832565e14aca8" providerId="LiveId" clId="{A9F117B8-62A7-4BD3-BA53-23E90F9A9691}" dt="2023-11-09T07:52:28.267" v="900" actId="20577"/>
          <ac:spMkLst>
            <pc:docMk/>
            <pc:sldMk cId="2813124544" sldId="256"/>
            <ac:spMk id="61" creationId="{AC494F0B-01F6-43F0-8B3E-9AD989BA9F1F}"/>
          </ac:spMkLst>
        </pc:spChg>
        <pc:spChg chg="add mod">
          <ac:chgData name="varitsara monsiri" userId="d21832565e14aca8" providerId="LiveId" clId="{A9F117B8-62A7-4BD3-BA53-23E90F9A9691}" dt="2023-11-09T07:56:47.030" v="955" actId="1035"/>
          <ac:spMkLst>
            <pc:docMk/>
            <pc:sldMk cId="2813124544" sldId="256"/>
            <ac:spMk id="62" creationId="{57EB0A72-91B7-44F3-826E-FD7B1A0BE5F0}"/>
          </ac:spMkLst>
        </pc:spChg>
        <pc:spChg chg="add mod ord">
          <ac:chgData name="varitsara monsiri" userId="d21832565e14aca8" providerId="LiveId" clId="{A9F117B8-62A7-4BD3-BA53-23E90F9A9691}" dt="2023-11-09T07:57:22.477" v="964" actId="1035"/>
          <ac:spMkLst>
            <pc:docMk/>
            <pc:sldMk cId="2813124544" sldId="256"/>
            <ac:spMk id="63" creationId="{60AFF747-24A0-4782-B0EA-3D6396DF9FC2}"/>
          </ac:spMkLst>
        </pc:spChg>
        <pc:picChg chg="add del mod">
          <ac:chgData name="varitsara monsiri" userId="d21832565e14aca8" providerId="LiveId" clId="{A9F117B8-62A7-4BD3-BA53-23E90F9A9691}" dt="2023-11-09T07:16:11.448" v="65" actId="21"/>
          <ac:picMkLst>
            <pc:docMk/>
            <pc:sldMk cId="2813124544" sldId="256"/>
            <ac:picMk id="9" creationId="{5AD5AD52-7008-42F7-8EB0-94385333C7B5}"/>
          </ac:picMkLst>
        </pc:picChg>
        <pc:picChg chg="add del mod">
          <ac:chgData name="varitsara monsiri" userId="d21832565e14aca8" providerId="LiveId" clId="{A9F117B8-62A7-4BD3-BA53-23E90F9A9691}" dt="2023-11-09T07:36:28.875" v="520" actId="21"/>
          <ac:picMkLst>
            <pc:docMk/>
            <pc:sldMk cId="2813124544" sldId="256"/>
            <ac:picMk id="10" creationId="{6E497E33-FFF5-4662-A71C-031AD24E1B6E}"/>
          </ac:picMkLst>
        </pc:picChg>
        <pc:picChg chg="add del mod">
          <ac:chgData name="varitsara monsiri" userId="d21832565e14aca8" providerId="LiveId" clId="{A9F117B8-62A7-4BD3-BA53-23E90F9A9691}" dt="2023-11-09T07:36:28.875" v="520" actId="21"/>
          <ac:picMkLst>
            <pc:docMk/>
            <pc:sldMk cId="2813124544" sldId="256"/>
            <ac:picMk id="11" creationId="{4DCA62C2-2D89-49FA-8459-81BE64E0818B}"/>
          </ac:picMkLst>
        </pc:picChg>
        <pc:picChg chg="add del mod">
          <ac:chgData name="varitsara monsiri" userId="d21832565e14aca8" providerId="LiveId" clId="{A9F117B8-62A7-4BD3-BA53-23E90F9A9691}" dt="2023-11-09T07:36:28.875" v="520" actId="21"/>
          <ac:picMkLst>
            <pc:docMk/>
            <pc:sldMk cId="2813124544" sldId="256"/>
            <ac:picMk id="12" creationId="{98FE4693-D4CD-4DD8-A08F-1B11D65F38FE}"/>
          </ac:picMkLst>
        </pc:picChg>
        <pc:picChg chg="add del mod">
          <ac:chgData name="varitsara monsiri" userId="d21832565e14aca8" providerId="LiveId" clId="{A9F117B8-62A7-4BD3-BA53-23E90F9A9691}" dt="2023-11-09T07:36:28.875" v="520" actId="21"/>
          <ac:picMkLst>
            <pc:docMk/>
            <pc:sldMk cId="2813124544" sldId="256"/>
            <ac:picMk id="13" creationId="{8ADFD235-1920-4431-B867-929F8CFF1AE7}"/>
          </ac:picMkLst>
        </pc:picChg>
        <pc:picChg chg="add del mod">
          <ac:chgData name="varitsara monsiri" userId="d21832565e14aca8" providerId="LiveId" clId="{A9F117B8-62A7-4BD3-BA53-23E90F9A9691}" dt="2023-11-09T07:36:28.875" v="520" actId="21"/>
          <ac:picMkLst>
            <pc:docMk/>
            <pc:sldMk cId="2813124544" sldId="256"/>
            <ac:picMk id="14" creationId="{5F822ED9-EFA8-4813-AC98-39151AA1107E}"/>
          </ac:picMkLst>
        </pc:picChg>
        <pc:picChg chg="add del mod">
          <ac:chgData name="varitsara monsiri" userId="d21832565e14aca8" providerId="LiveId" clId="{A9F117B8-62A7-4BD3-BA53-23E90F9A9691}" dt="2023-11-09T07:36:28.875" v="520" actId="21"/>
          <ac:picMkLst>
            <pc:docMk/>
            <pc:sldMk cId="2813124544" sldId="256"/>
            <ac:picMk id="15" creationId="{8F81D044-C702-494C-BA61-31F500A3684D}"/>
          </ac:picMkLst>
        </pc:picChg>
        <pc:picChg chg="add del mod">
          <ac:chgData name="varitsara monsiri" userId="d21832565e14aca8" providerId="LiveId" clId="{A9F117B8-62A7-4BD3-BA53-23E90F9A9691}" dt="2023-11-09T07:36:28.875" v="520" actId="21"/>
          <ac:picMkLst>
            <pc:docMk/>
            <pc:sldMk cId="2813124544" sldId="256"/>
            <ac:picMk id="16" creationId="{2D529265-4B6D-47A3-87B6-B3212A85D545}"/>
          </ac:picMkLst>
        </pc:picChg>
        <pc:picChg chg="add del mod">
          <ac:chgData name="varitsara monsiri" userId="d21832565e14aca8" providerId="LiveId" clId="{A9F117B8-62A7-4BD3-BA53-23E90F9A9691}" dt="2023-11-09T07:24:19.064" v="236" actId="478"/>
          <ac:picMkLst>
            <pc:docMk/>
            <pc:sldMk cId="2813124544" sldId="256"/>
            <ac:picMk id="17" creationId="{19FA29B4-9737-4D0C-BB16-4BAF31E8ECD2}"/>
          </ac:picMkLst>
        </pc:picChg>
        <pc:picChg chg="add del mod">
          <ac:chgData name="varitsara monsiri" userId="d21832565e14aca8" providerId="LiveId" clId="{A9F117B8-62A7-4BD3-BA53-23E90F9A9691}" dt="2023-11-09T07:36:28.875" v="520" actId="21"/>
          <ac:picMkLst>
            <pc:docMk/>
            <pc:sldMk cId="2813124544" sldId="256"/>
            <ac:picMk id="18" creationId="{36A8FCD1-FEBD-45E6-9874-729C66AD2764}"/>
          </ac:picMkLst>
        </pc:picChg>
        <pc:picChg chg="add del mod">
          <ac:chgData name="varitsara monsiri" userId="d21832565e14aca8" providerId="LiveId" clId="{A9F117B8-62A7-4BD3-BA53-23E90F9A9691}" dt="2023-11-09T07:25:05.635" v="247" actId="478"/>
          <ac:picMkLst>
            <pc:docMk/>
            <pc:sldMk cId="2813124544" sldId="256"/>
            <ac:picMk id="19" creationId="{7B04FB55-104C-4D4E-9F2D-6B38D765D904}"/>
          </ac:picMkLst>
        </pc:picChg>
        <pc:picChg chg="add del mod ord">
          <ac:chgData name="varitsara monsiri" userId="d21832565e14aca8" providerId="LiveId" clId="{A9F117B8-62A7-4BD3-BA53-23E90F9A9691}" dt="2023-11-09T07:36:28.875" v="520" actId="21"/>
          <ac:picMkLst>
            <pc:docMk/>
            <pc:sldMk cId="2813124544" sldId="256"/>
            <ac:picMk id="20" creationId="{2AE8C822-C602-4897-8BFA-E0D0F2D33F3D}"/>
          </ac:picMkLst>
        </pc:picChg>
        <pc:picChg chg="add del mod">
          <ac:chgData name="varitsara monsiri" userId="d21832565e14aca8" providerId="LiveId" clId="{A9F117B8-62A7-4BD3-BA53-23E90F9A9691}" dt="2023-11-09T07:36:28.875" v="520" actId="21"/>
          <ac:picMkLst>
            <pc:docMk/>
            <pc:sldMk cId="2813124544" sldId="256"/>
            <ac:picMk id="21" creationId="{88E203CC-518E-4C99-BFAF-ABDFD67A0487}"/>
          </ac:picMkLst>
        </pc:picChg>
        <pc:picChg chg="add del mod">
          <ac:chgData name="varitsara monsiri" userId="d21832565e14aca8" providerId="LiveId" clId="{A9F117B8-62A7-4BD3-BA53-23E90F9A9691}" dt="2023-11-09T07:36:28.875" v="520" actId="21"/>
          <ac:picMkLst>
            <pc:docMk/>
            <pc:sldMk cId="2813124544" sldId="256"/>
            <ac:picMk id="22" creationId="{13CE38E8-D417-4B4A-BB2F-D06BE25DE221}"/>
          </ac:picMkLst>
        </pc:picChg>
        <pc:picChg chg="add del mod">
          <ac:chgData name="varitsara monsiri" userId="d21832565e14aca8" providerId="LiveId" clId="{A9F117B8-62A7-4BD3-BA53-23E90F9A9691}" dt="2023-11-09T07:36:28.875" v="520" actId="21"/>
          <ac:picMkLst>
            <pc:docMk/>
            <pc:sldMk cId="2813124544" sldId="256"/>
            <ac:picMk id="23" creationId="{B357BD6F-EDF4-4A0E-A6B0-7AADA9CEC718}"/>
          </ac:picMkLst>
        </pc:picChg>
        <pc:picChg chg="add del mod">
          <ac:chgData name="varitsara monsiri" userId="d21832565e14aca8" providerId="LiveId" clId="{A9F117B8-62A7-4BD3-BA53-23E90F9A9691}" dt="2023-11-09T07:36:28.875" v="520" actId="21"/>
          <ac:picMkLst>
            <pc:docMk/>
            <pc:sldMk cId="2813124544" sldId="256"/>
            <ac:picMk id="24" creationId="{2810DC53-84E7-4C14-9642-5864229CD9AE}"/>
          </ac:picMkLst>
        </pc:picChg>
        <pc:picChg chg="add del mod">
          <ac:chgData name="varitsara monsiri" userId="d21832565e14aca8" providerId="LiveId" clId="{A9F117B8-62A7-4BD3-BA53-23E90F9A9691}" dt="2023-11-09T07:29:45.014" v="385" actId="478"/>
          <ac:picMkLst>
            <pc:docMk/>
            <pc:sldMk cId="2813124544" sldId="256"/>
            <ac:picMk id="25" creationId="{602FD5A6-6B98-46ED-BF6D-94FA1F36066C}"/>
          </ac:picMkLst>
        </pc:picChg>
        <pc:picChg chg="add del mod">
          <ac:chgData name="varitsara monsiri" userId="d21832565e14aca8" providerId="LiveId" clId="{A9F117B8-62A7-4BD3-BA53-23E90F9A9691}" dt="2023-11-09T07:36:28.875" v="520" actId="21"/>
          <ac:picMkLst>
            <pc:docMk/>
            <pc:sldMk cId="2813124544" sldId="256"/>
            <ac:picMk id="26" creationId="{3BD09907-3571-41C3-951A-B12FC24D5478}"/>
          </ac:picMkLst>
        </pc:picChg>
        <pc:picChg chg="add del mod">
          <ac:chgData name="varitsara monsiri" userId="d21832565e14aca8" providerId="LiveId" clId="{A9F117B8-62A7-4BD3-BA53-23E90F9A9691}" dt="2023-11-09T07:36:28.875" v="520" actId="21"/>
          <ac:picMkLst>
            <pc:docMk/>
            <pc:sldMk cId="2813124544" sldId="256"/>
            <ac:picMk id="27" creationId="{37E9553F-ABBA-4EFD-B498-1B58D065BFA3}"/>
          </ac:picMkLst>
        </pc:picChg>
        <pc:picChg chg="add del mod">
          <ac:chgData name="varitsara monsiri" userId="d21832565e14aca8" providerId="LiveId" clId="{A9F117B8-62A7-4BD3-BA53-23E90F9A9691}" dt="2023-11-09T07:36:28.875" v="520" actId="21"/>
          <ac:picMkLst>
            <pc:docMk/>
            <pc:sldMk cId="2813124544" sldId="256"/>
            <ac:picMk id="28" creationId="{1E406D74-0616-42D3-BF06-91E45DF727CE}"/>
          </ac:picMkLst>
        </pc:picChg>
        <pc:picChg chg="add del mod">
          <ac:chgData name="varitsara monsiri" userId="d21832565e14aca8" providerId="LiveId" clId="{A9F117B8-62A7-4BD3-BA53-23E90F9A9691}" dt="2023-11-09T07:36:28.875" v="520" actId="21"/>
          <ac:picMkLst>
            <pc:docMk/>
            <pc:sldMk cId="2813124544" sldId="256"/>
            <ac:picMk id="29" creationId="{709AA342-469B-48E5-9FC6-23C6FC6EA9B2}"/>
          </ac:picMkLst>
        </pc:picChg>
        <pc:picChg chg="add del mod">
          <ac:chgData name="varitsara monsiri" userId="d21832565e14aca8" providerId="LiveId" clId="{A9F117B8-62A7-4BD3-BA53-23E90F9A9691}" dt="2023-11-09T07:32:51.009" v="436" actId="478"/>
          <ac:picMkLst>
            <pc:docMk/>
            <pc:sldMk cId="2813124544" sldId="256"/>
            <ac:picMk id="30" creationId="{D656C62E-22EE-4DD6-9AEA-57ABDDF6084F}"/>
          </ac:picMkLst>
        </pc:picChg>
        <pc:picChg chg="add del mod">
          <ac:chgData name="varitsara monsiri" userId="d21832565e14aca8" providerId="LiveId" clId="{A9F117B8-62A7-4BD3-BA53-23E90F9A9691}" dt="2023-11-09T07:36:28.875" v="520" actId="21"/>
          <ac:picMkLst>
            <pc:docMk/>
            <pc:sldMk cId="2813124544" sldId="256"/>
            <ac:picMk id="31" creationId="{518C612F-21A3-438A-847C-173320276EAC}"/>
          </ac:picMkLst>
        </pc:picChg>
        <pc:picChg chg="add del mod">
          <ac:chgData name="varitsara monsiri" userId="d21832565e14aca8" providerId="LiveId" clId="{A9F117B8-62A7-4BD3-BA53-23E90F9A9691}" dt="2023-11-09T07:36:28.875" v="520" actId="21"/>
          <ac:picMkLst>
            <pc:docMk/>
            <pc:sldMk cId="2813124544" sldId="256"/>
            <ac:picMk id="32" creationId="{3F2F41C1-AC53-4F45-93D1-248524F66639}"/>
          </ac:picMkLst>
        </pc:picChg>
        <pc:picChg chg="add del mod">
          <ac:chgData name="varitsara monsiri" userId="d21832565e14aca8" providerId="LiveId" clId="{A9F117B8-62A7-4BD3-BA53-23E90F9A9691}" dt="2023-11-09T07:36:28.875" v="520" actId="21"/>
          <ac:picMkLst>
            <pc:docMk/>
            <pc:sldMk cId="2813124544" sldId="256"/>
            <ac:picMk id="33" creationId="{857E4CC6-5B9B-4681-AC70-A1B1935303E3}"/>
          </ac:picMkLst>
        </pc:picChg>
        <pc:picChg chg="add del mod">
          <ac:chgData name="varitsara monsiri" userId="d21832565e14aca8" providerId="LiveId" clId="{A9F117B8-62A7-4BD3-BA53-23E90F9A9691}" dt="2023-11-09T07:36:28.875" v="520" actId="21"/>
          <ac:picMkLst>
            <pc:docMk/>
            <pc:sldMk cId="2813124544" sldId="256"/>
            <ac:picMk id="34" creationId="{9D04E24C-C166-4C93-88E5-8A7BD92E8BEB}"/>
          </ac:picMkLst>
        </pc:picChg>
        <pc:picChg chg="add del mod">
          <ac:chgData name="varitsara monsiri" userId="d21832565e14aca8" providerId="LiveId" clId="{A9F117B8-62A7-4BD3-BA53-23E90F9A9691}" dt="2023-11-09T07:36:28.875" v="520" actId="21"/>
          <ac:picMkLst>
            <pc:docMk/>
            <pc:sldMk cId="2813124544" sldId="256"/>
            <ac:picMk id="35" creationId="{791585C5-5892-40A1-A7F4-06B879B8D735}"/>
          </ac:picMkLst>
        </pc:picChg>
        <pc:picChg chg="add del mod">
          <ac:chgData name="varitsara monsiri" userId="d21832565e14aca8" providerId="LiveId" clId="{A9F117B8-62A7-4BD3-BA53-23E90F9A9691}" dt="2023-11-09T07:36:28.875" v="520" actId="21"/>
          <ac:picMkLst>
            <pc:docMk/>
            <pc:sldMk cId="2813124544" sldId="256"/>
            <ac:picMk id="36" creationId="{ABF27399-3AC0-4339-98CF-3DCB8C730BAF}"/>
          </ac:picMkLst>
        </pc:picChg>
        <pc:picChg chg="add del mod">
          <ac:chgData name="varitsara monsiri" userId="d21832565e14aca8" providerId="LiveId" clId="{A9F117B8-62A7-4BD3-BA53-23E90F9A9691}" dt="2023-11-09T07:48:04.327" v="861" actId="21"/>
          <ac:picMkLst>
            <pc:docMk/>
            <pc:sldMk cId="2813124544" sldId="256"/>
            <ac:picMk id="37" creationId="{8A9D6C83-E018-4D14-90B0-379ED1233FDA}"/>
          </ac:picMkLst>
        </pc:picChg>
        <pc:picChg chg="add del mod">
          <ac:chgData name="varitsara monsiri" userId="d21832565e14aca8" providerId="LiveId" clId="{A9F117B8-62A7-4BD3-BA53-23E90F9A9691}" dt="2023-11-09T07:48:04.327" v="861" actId="21"/>
          <ac:picMkLst>
            <pc:docMk/>
            <pc:sldMk cId="2813124544" sldId="256"/>
            <ac:picMk id="38" creationId="{4DEF7FAF-C913-4250-AD4B-66405CFFD266}"/>
          </ac:picMkLst>
        </pc:picChg>
        <pc:picChg chg="add del mod">
          <ac:chgData name="varitsara monsiri" userId="d21832565e14aca8" providerId="LiveId" clId="{A9F117B8-62A7-4BD3-BA53-23E90F9A9691}" dt="2023-11-09T07:48:04.327" v="861" actId="21"/>
          <ac:picMkLst>
            <pc:docMk/>
            <pc:sldMk cId="2813124544" sldId="256"/>
            <ac:picMk id="39" creationId="{36BA2894-9274-43F9-810B-ABACA82296AA}"/>
          </ac:picMkLst>
        </pc:picChg>
        <pc:picChg chg="add del mod">
          <ac:chgData name="varitsara monsiri" userId="d21832565e14aca8" providerId="LiveId" clId="{A9F117B8-62A7-4BD3-BA53-23E90F9A9691}" dt="2023-11-09T07:48:04.327" v="861" actId="21"/>
          <ac:picMkLst>
            <pc:docMk/>
            <pc:sldMk cId="2813124544" sldId="256"/>
            <ac:picMk id="40" creationId="{F371069E-BCD1-49C6-8C26-3D5EDE780D85}"/>
          </ac:picMkLst>
        </pc:picChg>
        <pc:picChg chg="add del mod">
          <ac:chgData name="varitsara monsiri" userId="d21832565e14aca8" providerId="LiveId" clId="{A9F117B8-62A7-4BD3-BA53-23E90F9A9691}" dt="2023-11-09T07:48:04.327" v="861" actId="21"/>
          <ac:picMkLst>
            <pc:docMk/>
            <pc:sldMk cId="2813124544" sldId="256"/>
            <ac:picMk id="41" creationId="{C8C2561F-434D-4A34-AF67-F92A00D8996D}"/>
          </ac:picMkLst>
        </pc:picChg>
        <pc:picChg chg="add del mod">
          <ac:chgData name="varitsara monsiri" userId="d21832565e14aca8" providerId="LiveId" clId="{A9F117B8-62A7-4BD3-BA53-23E90F9A9691}" dt="2023-11-09T07:48:04.327" v="861" actId="21"/>
          <ac:picMkLst>
            <pc:docMk/>
            <pc:sldMk cId="2813124544" sldId="256"/>
            <ac:picMk id="42" creationId="{19A4D0CA-C51B-405E-BE0B-5B92AD9C14CE}"/>
          </ac:picMkLst>
        </pc:picChg>
        <pc:picChg chg="add del mod">
          <ac:chgData name="varitsara monsiri" userId="d21832565e14aca8" providerId="LiveId" clId="{A9F117B8-62A7-4BD3-BA53-23E90F9A9691}" dt="2023-11-09T07:48:04.327" v="861" actId="21"/>
          <ac:picMkLst>
            <pc:docMk/>
            <pc:sldMk cId="2813124544" sldId="256"/>
            <ac:picMk id="43" creationId="{FA44819A-1E9D-4E5F-A630-6FCB28522D6F}"/>
          </ac:picMkLst>
        </pc:picChg>
        <pc:picChg chg="add del mod">
          <ac:chgData name="varitsara monsiri" userId="d21832565e14aca8" providerId="LiveId" clId="{A9F117B8-62A7-4BD3-BA53-23E90F9A9691}" dt="2023-11-09T07:48:04.327" v="861" actId="21"/>
          <ac:picMkLst>
            <pc:docMk/>
            <pc:sldMk cId="2813124544" sldId="256"/>
            <ac:picMk id="44" creationId="{19D7970D-4FF2-4614-B1DF-411916A46225}"/>
          </ac:picMkLst>
        </pc:picChg>
        <pc:picChg chg="add del mod">
          <ac:chgData name="varitsara monsiri" userId="d21832565e14aca8" providerId="LiveId" clId="{A9F117B8-62A7-4BD3-BA53-23E90F9A9691}" dt="2023-11-09T07:48:04.327" v="861" actId="21"/>
          <ac:picMkLst>
            <pc:docMk/>
            <pc:sldMk cId="2813124544" sldId="256"/>
            <ac:picMk id="45" creationId="{E6AA200C-5CA3-4DAC-B84E-344C68FD2A2A}"/>
          </ac:picMkLst>
        </pc:picChg>
        <pc:picChg chg="add del mod">
          <ac:chgData name="varitsara monsiri" userId="d21832565e14aca8" providerId="LiveId" clId="{A9F117B8-62A7-4BD3-BA53-23E90F9A9691}" dt="2023-11-09T07:48:04.327" v="861" actId="21"/>
          <ac:picMkLst>
            <pc:docMk/>
            <pc:sldMk cId="2813124544" sldId="256"/>
            <ac:picMk id="46" creationId="{DEA165E0-9993-4917-88A8-26A83DC0C9EC}"/>
          </ac:picMkLst>
        </pc:picChg>
        <pc:picChg chg="add del mod">
          <ac:chgData name="varitsara monsiri" userId="d21832565e14aca8" providerId="LiveId" clId="{A9F117B8-62A7-4BD3-BA53-23E90F9A9691}" dt="2023-11-09T07:48:04.327" v="861" actId="21"/>
          <ac:picMkLst>
            <pc:docMk/>
            <pc:sldMk cId="2813124544" sldId="256"/>
            <ac:picMk id="47" creationId="{0F32AD51-5D83-4CE1-964B-CC17F94728EE}"/>
          </ac:picMkLst>
        </pc:picChg>
        <pc:picChg chg="add del mod">
          <ac:chgData name="varitsara monsiri" userId="d21832565e14aca8" providerId="LiveId" clId="{A9F117B8-62A7-4BD3-BA53-23E90F9A9691}" dt="2023-11-09T07:48:04.327" v="861" actId="21"/>
          <ac:picMkLst>
            <pc:docMk/>
            <pc:sldMk cId="2813124544" sldId="256"/>
            <ac:picMk id="48" creationId="{3CAB6495-F185-46D3-A7AA-74D896C646F7}"/>
          </ac:picMkLst>
        </pc:picChg>
        <pc:picChg chg="add del mod">
          <ac:chgData name="varitsara monsiri" userId="d21832565e14aca8" providerId="LiveId" clId="{A9F117B8-62A7-4BD3-BA53-23E90F9A9691}" dt="2023-11-09T07:48:04.327" v="861" actId="21"/>
          <ac:picMkLst>
            <pc:docMk/>
            <pc:sldMk cId="2813124544" sldId="256"/>
            <ac:picMk id="49" creationId="{CEC1DED4-7E21-48E6-A175-F5CAAB2B4762}"/>
          </ac:picMkLst>
        </pc:picChg>
        <pc:picChg chg="add del mod">
          <ac:chgData name="varitsara monsiri" userId="d21832565e14aca8" providerId="LiveId" clId="{A9F117B8-62A7-4BD3-BA53-23E90F9A9691}" dt="2023-11-09T07:48:04.327" v="861" actId="21"/>
          <ac:picMkLst>
            <pc:docMk/>
            <pc:sldMk cId="2813124544" sldId="256"/>
            <ac:picMk id="50" creationId="{E23D8FFA-9ED6-4198-957A-C6FF6987EB08}"/>
          </ac:picMkLst>
        </pc:picChg>
        <pc:picChg chg="add del mod">
          <ac:chgData name="varitsara monsiri" userId="d21832565e14aca8" providerId="LiveId" clId="{A9F117B8-62A7-4BD3-BA53-23E90F9A9691}" dt="2023-11-09T07:48:04.327" v="861" actId="21"/>
          <ac:picMkLst>
            <pc:docMk/>
            <pc:sldMk cId="2813124544" sldId="256"/>
            <ac:picMk id="51" creationId="{6956763C-C17E-48D6-B455-68A2B34F5572}"/>
          </ac:picMkLst>
        </pc:picChg>
        <pc:picChg chg="add del mod">
          <ac:chgData name="varitsara monsiri" userId="d21832565e14aca8" providerId="LiveId" clId="{A9F117B8-62A7-4BD3-BA53-23E90F9A9691}" dt="2023-11-09T07:48:04.327" v="861" actId="21"/>
          <ac:picMkLst>
            <pc:docMk/>
            <pc:sldMk cId="2813124544" sldId="256"/>
            <ac:picMk id="52" creationId="{6A8A44F9-8E93-4B93-B1E5-D2064D508DA2}"/>
          </ac:picMkLst>
        </pc:picChg>
        <pc:picChg chg="add del mod">
          <ac:chgData name="varitsara monsiri" userId="d21832565e14aca8" providerId="LiveId" clId="{A9F117B8-62A7-4BD3-BA53-23E90F9A9691}" dt="2023-11-09T07:48:04.327" v="861" actId="21"/>
          <ac:picMkLst>
            <pc:docMk/>
            <pc:sldMk cId="2813124544" sldId="256"/>
            <ac:picMk id="53" creationId="{B6053E42-D533-4A1B-A480-FD9C0186CD83}"/>
          </ac:picMkLst>
        </pc:picChg>
        <pc:picChg chg="add del mod">
          <ac:chgData name="varitsara monsiri" userId="d21832565e14aca8" providerId="LiveId" clId="{A9F117B8-62A7-4BD3-BA53-23E90F9A9691}" dt="2023-11-09T07:48:04.327" v="861" actId="21"/>
          <ac:picMkLst>
            <pc:docMk/>
            <pc:sldMk cId="2813124544" sldId="256"/>
            <ac:picMk id="54" creationId="{8342EB24-72D5-4B42-8B18-61A58B197586}"/>
          </ac:picMkLst>
        </pc:picChg>
        <pc:picChg chg="add del mod">
          <ac:chgData name="varitsara monsiri" userId="d21832565e14aca8" providerId="LiveId" clId="{A9F117B8-62A7-4BD3-BA53-23E90F9A9691}" dt="2023-11-09T07:48:04.327" v="861" actId="21"/>
          <ac:picMkLst>
            <pc:docMk/>
            <pc:sldMk cId="2813124544" sldId="256"/>
            <ac:picMk id="55" creationId="{B8206DF3-0DB1-4C2A-9D7E-2DEBF3D599CA}"/>
          </ac:picMkLst>
        </pc:picChg>
        <pc:picChg chg="add del mod">
          <ac:chgData name="varitsara monsiri" userId="d21832565e14aca8" providerId="LiveId" clId="{A9F117B8-62A7-4BD3-BA53-23E90F9A9691}" dt="2023-11-09T07:48:04.327" v="861" actId="21"/>
          <ac:picMkLst>
            <pc:docMk/>
            <pc:sldMk cId="2813124544" sldId="256"/>
            <ac:picMk id="56" creationId="{051CDC7E-23FE-40F1-B509-A2A28A85065A}"/>
          </ac:picMkLst>
        </pc:picChg>
        <pc:picChg chg="add del mod">
          <ac:chgData name="varitsara monsiri" userId="d21832565e14aca8" providerId="LiveId" clId="{A9F117B8-62A7-4BD3-BA53-23E90F9A9691}" dt="2023-11-09T07:48:04.327" v="861" actId="21"/>
          <ac:picMkLst>
            <pc:docMk/>
            <pc:sldMk cId="2813124544" sldId="256"/>
            <ac:picMk id="57" creationId="{681A1274-5602-46F5-986C-B003C532FD57}"/>
          </ac:picMkLst>
        </pc:picChg>
        <pc:picChg chg="add del mod">
          <ac:chgData name="varitsara monsiri" userId="d21832565e14aca8" providerId="LiveId" clId="{A9F117B8-62A7-4BD3-BA53-23E90F9A9691}" dt="2023-11-09T07:48:04.327" v="861" actId="21"/>
          <ac:picMkLst>
            <pc:docMk/>
            <pc:sldMk cId="2813124544" sldId="256"/>
            <ac:picMk id="58" creationId="{099997F2-484D-4025-9615-4D0AB72EAF3F}"/>
          </ac:picMkLst>
        </pc:picChg>
        <pc:picChg chg="add del mod">
          <ac:chgData name="varitsara monsiri" userId="d21832565e14aca8" providerId="LiveId" clId="{A9F117B8-62A7-4BD3-BA53-23E90F9A9691}" dt="2023-11-09T07:48:04.327" v="861" actId="21"/>
          <ac:picMkLst>
            <pc:docMk/>
            <pc:sldMk cId="2813124544" sldId="256"/>
            <ac:picMk id="59" creationId="{C966F437-A0FB-4A88-9924-4BEC4E7E923E}"/>
          </ac:picMkLst>
        </pc:picChg>
        <pc:picChg chg="add del mod">
          <ac:chgData name="varitsara monsiri" userId="d21832565e14aca8" providerId="LiveId" clId="{A9F117B8-62A7-4BD3-BA53-23E90F9A9691}" dt="2023-11-09T08:00:52.643" v="1021" actId="478"/>
          <ac:picMkLst>
            <pc:docMk/>
            <pc:sldMk cId="2813124544" sldId="256"/>
            <ac:picMk id="64" creationId="{6BE8A6D7-ECB9-452B-8769-2E6D8875B90D}"/>
          </ac:picMkLst>
        </pc:picChg>
        <pc:picChg chg="add mod">
          <ac:chgData name="varitsara monsiri" userId="d21832565e14aca8" providerId="LiveId" clId="{A9F117B8-62A7-4BD3-BA53-23E90F9A9691}" dt="2023-11-09T08:00:04.275" v="1008" actId="1036"/>
          <ac:picMkLst>
            <pc:docMk/>
            <pc:sldMk cId="2813124544" sldId="256"/>
            <ac:picMk id="65" creationId="{0B6BDEFB-3334-4D30-A2D4-885E2FBD2418}"/>
          </ac:picMkLst>
        </pc:picChg>
        <pc:picChg chg="add del mod">
          <ac:chgData name="varitsara monsiri" userId="d21832565e14aca8" providerId="LiveId" clId="{A9F117B8-62A7-4BD3-BA53-23E90F9A9691}" dt="2023-11-09T07:59:56.146" v="1002" actId="478"/>
          <ac:picMkLst>
            <pc:docMk/>
            <pc:sldMk cId="2813124544" sldId="256"/>
            <ac:picMk id="66" creationId="{D826B6D9-99A6-4128-9613-364297F4C405}"/>
          </ac:picMkLst>
        </pc:picChg>
        <pc:picChg chg="add del mod">
          <ac:chgData name="varitsara monsiri" userId="d21832565e14aca8" providerId="LiveId" clId="{A9F117B8-62A7-4BD3-BA53-23E90F9A9691}" dt="2023-11-09T08:00:23.652" v="1010" actId="478"/>
          <ac:picMkLst>
            <pc:docMk/>
            <pc:sldMk cId="2813124544" sldId="256"/>
            <ac:picMk id="67" creationId="{8C103152-E12E-4954-92E0-AB1C0BEE6428}"/>
          </ac:picMkLst>
        </pc:picChg>
      </pc:sldChg>
      <pc:sldChg chg="addSp delSp modSp add mod modClrScheme chgLayout">
        <pc:chgData name="varitsara monsiri" userId="d21832565e14aca8" providerId="LiveId" clId="{A9F117B8-62A7-4BD3-BA53-23E90F9A9691}" dt="2023-11-10T14:14:17.526" v="7049" actId="1076"/>
        <pc:sldMkLst>
          <pc:docMk/>
          <pc:sldMk cId="133671841" sldId="257"/>
        </pc:sldMkLst>
        <pc:spChg chg="add mod">
          <ac:chgData name="varitsara monsiri" userId="d21832565e14aca8" providerId="LiveId" clId="{A9F117B8-62A7-4BD3-BA53-23E90F9A9691}" dt="2023-11-09T08:14:12.508" v="1029" actId="20577"/>
          <ac:spMkLst>
            <pc:docMk/>
            <pc:sldMk cId="133671841" sldId="257"/>
            <ac:spMk id="50" creationId="{7909FC1E-AF55-4286-914B-029F1C83E1A8}"/>
          </ac:spMkLst>
        </pc:spChg>
        <pc:spChg chg="add mod">
          <ac:chgData name="varitsara monsiri" userId="d21832565e14aca8" providerId="LiveId" clId="{A9F117B8-62A7-4BD3-BA53-23E90F9A9691}" dt="2023-11-09T08:14:31.157" v="1044" actId="20577"/>
          <ac:spMkLst>
            <pc:docMk/>
            <pc:sldMk cId="133671841" sldId="257"/>
            <ac:spMk id="51" creationId="{FD07B636-A900-48C8-B767-28C85EE71208}"/>
          </ac:spMkLst>
        </pc:spChg>
        <pc:spChg chg="add mod">
          <ac:chgData name="varitsara monsiri" userId="d21832565e14aca8" providerId="LiveId" clId="{A9F117B8-62A7-4BD3-BA53-23E90F9A9691}" dt="2023-11-09T08:14:29.501" v="1042" actId="20577"/>
          <ac:spMkLst>
            <pc:docMk/>
            <pc:sldMk cId="133671841" sldId="257"/>
            <ac:spMk id="52" creationId="{85FA81E1-F9A1-4554-A9D3-F4873A854C48}"/>
          </ac:spMkLst>
        </pc:spChg>
        <pc:spChg chg="add mod">
          <ac:chgData name="varitsara monsiri" userId="d21832565e14aca8" providerId="LiveId" clId="{A9F117B8-62A7-4BD3-BA53-23E90F9A9691}" dt="2023-11-09T08:14:36.547" v="1050" actId="20577"/>
          <ac:spMkLst>
            <pc:docMk/>
            <pc:sldMk cId="133671841" sldId="257"/>
            <ac:spMk id="53" creationId="{6CA508E8-E8FF-4F72-99E3-6AAD01574520}"/>
          </ac:spMkLst>
        </pc:spChg>
        <pc:spChg chg="add mod">
          <ac:chgData name="varitsara monsiri" userId="d21832565e14aca8" providerId="LiveId" clId="{A9F117B8-62A7-4BD3-BA53-23E90F9A9691}" dt="2023-11-09T08:14:34.886" v="1048" actId="20577"/>
          <ac:spMkLst>
            <pc:docMk/>
            <pc:sldMk cId="133671841" sldId="257"/>
            <ac:spMk id="54" creationId="{4B73C95E-8508-482F-9DF4-A0FB23C05B5B}"/>
          </ac:spMkLst>
        </pc:spChg>
        <pc:spChg chg="add mod">
          <ac:chgData name="varitsara monsiri" userId="d21832565e14aca8" providerId="LiveId" clId="{A9F117B8-62A7-4BD3-BA53-23E90F9A9691}" dt="2023-11-09T08:14:14.399" v="1031" actId="20577"/>
          <ac:spMkLst>
            <pc:docMk/>
            <pc:sldMk cId="133671841" sldId="257"/>
            <ac:spMk id="55" creationId="{C045B64C-FED4-47BD-9381-3C7AA4D348AE}"/>
          </ac:spMkLst>
        </pc:spChg>
        <pc:spChg chg="add mod">
          <ac:chgData name="varitsara monsiri" userId="d21832565e14aca8" providerId="LiveId" clId="{A9F117B8-62A7-4BD3-BA53-23E90F9A9691}" dt="2023-11-09T08:14:15.633" v="1033" actId="20577"/>
          <ac:spMkLst>
            <pc:docMk/>
            <pc:sldMk cId="133671841" sldId="257"/>
            <ac:spMk id="56" creationId="{C6D8570E-9FB0-4291-8ECB-65DE88A4A04E}"/>
          </ac:spMkLst>
        </pc:spChg>
        <pc:spChg chg="add mod">
          <ac:chgData name="varitsara monsiri" userId="d21832565e14aca8" providerId="LiveId" clId="{A9F117B8-62A7-4BD3-BA53-23E90F9A9691}" dt="2023-11-09T08:14:18.864" v="1037" actId="20577"/>
          <ac:spMkLst>
            <pc:docMk/>
            <pc:sldMk cId="133671841" sldId="257"/>
            <ac:spMk id="57" creationId="{7991405B-0193-4DA5-B7CB-2F8D81C7C9E2}"/>
          </ac:spMkLst>
        </pc:spChg>
        <pc:spChg chg="add mod">
          <ac:chgData name="varitsara monsiri" userId="d21832565e14aca8" providerId="LiveId" clId="{A9F117B8-62A7-4BD3-BA53-23E90F9A9691}" dt="2023-11-09T08:14:20.382" v="1039" actId="20577"/>
          <ac:spMkLst>
            <pc:docMk/>
            <pc:sldMk cId="133671841" sldId="257"/>
            <ac:spMk id="58" creationId="{950E6953-5356-4EC5-92CF-783AE6EE631D}"/>
          </ac:spMkLst>
        </pc:spChg>
        <pc:spChg chg="add mod">
          <ac:chgData name="varitsara monsiri" userId="d21832565e14aca8" providerId="LiveId" clId="{A9F117B8-62A7-4BD3-BA53-23E90F9A9691}" dt="2023-11-09T08:14:32.853" v="1046" actId="20577"/>
          <ac:spMkLst>
            <pc:docMk/>
            <pc:sldMk cId="133671841" sldId="257"/>
            <ac:spMk id="59" creationId="{10346C59-D33B-49C8-8E5C-E8AB52710426}"/>
          </ac:spMkLst>
        </pc:spChg>
        <pc:spChg chg="add mod">
          <ac:chgData name="varitsara monsiri" userId="d21832565e14aca8" providerId="LiveId" clId="{A9F117B8-62A7-4BD3-BA53-23E90F9A9691}" dt="2023-11-09T08:14:38.752" v="1052" actId="20577"/>
          <ac:spMkLst>
            <pc:docMk/>
            <pc:sldMk cId="133671841" sldId="257"/>
            <ac:spMk id="60" creationId="{9067BBA3-FF9A-4780-88A3-E6A6B7F80C55}"/>
          </ac:spMkLst>
        </pc:spChg>
        <pc:spChg chg="add mod">
          <ac:chgData name="varitsara monsiri" userId="d21832565e14aca8" providerId="LiveId" clId="{A9F117B8-62A7-4BD3-BA53-23E90F9A9691}" dt="2023-11-09T08:14:16.977" v="1035" actId="20577"/>
          <ac:spMkLst>
            <pc:docMk/>
            <pc:sldMk cId="133671841" sldId="257"/>
            <ac:spMk id="61" creationId="{BCE4809F-0A6F-485C-9F01-FE316A85A28A}"/>
          </ac:spMkLst>
        </pc:spChg>
        <pc:spChg chg="add mod">
          <ac:chgData name="varitsara monsiri" userId="d21832565e14aca8" providerId="LiveId" clId="{A9F117B8-62A7-4BD3-BA53-23E90F9A9691}" dt="2023-11-09T08:14:40.790" v="1053" actId="20577"/>
          <ac:spMkLst>
            <pc:docMk/>
            <pc:sldMk cId="133671841" sldId="257"/>
            <ac:spMk id="62" creationId="{940D79F2-54A0-4F07-8895-B68DB496547A}"/>
          </ac:spMkLst>
        </pc:spChg>
        <pc:grpChg chg="add del mod">
          <ac:chgData name="varitsara monsiri" userId="d21832565e14aca8" providerId="LiveId" clId="{A9F117B8-62A7-4BD3-BA53-23E90F9A9691}" dt="2023-11-09T07:41:28.207" v="628" actId="165"/>
          <ac:grpSpMkLst>
            <pc:docMk/>
            <pc:sldMk cId="133671841" sldId="257"/>
            <ac:grpSpMk id="43" creationId="{BC55128B-14CD-4F29-8971-D705BD48208B}"/>
          </ac:grpSpMkLst>
        </pc:grpChg>
        <pc:grpChg chg="add mod">
          <ac:chgData name="varitsara monsiri" userId="d21832565e14aca8" providerId="LiveId" clId="{A9F117B8-62A7-4BD3-BA53-23E90F9A9691}" dt="2023-11-10T14:14:17.526" v="7049" actId="1076"/>
          <ac:grpSpMkLst>
            <pc:docMk/>
            <pc:sldMk cId="133671841" sldId="257"/>
            <ac:grpSpMk id="69" creationId="{7D8CC589-9B28-401F-BF70-7C15F42F9EB1}"/>
          </ac:grpSpMkLst>
        </pc:grpChg>
        <pc:grpChg chg="add mod">
          <ac:chgData name="varitsara monsiri" userId="d21832565e14aca8" providerId="LiveId" clId="{A9F117B8-62A7-4BD3-BA53-23E90F9A9691}" dt="2023-11-10T14:14:17.526" v="7049" actId="1076"/>
          <ac:grpSpMkLst>
            <pc:docMk/>
            <pc:sldMk cId="133671841" sldId="257"/>
            <ac:grpSpMk id="70" creationId="{C46EDD79-87DB-4520-900D-154930B50749}"/>
          </ac:grpSpMkLst>
        </pc:grpChg>
        <pc:grpChg chg="add del mod">
          <ac:chgData name="varitsara monsiri" userId="d21832565e14aca8" providerId="LiveId" clId="{A9F117B8-62A7-4BD3-BA53-23E90F9A9691}" dt="2023-11-09T08:26:35.034" v="1262" actId="478"/>
          <ac:grpSpMkLst>
            <pc:docMk/>
            <pc:sldMk cId="133671841" sldId="257"/>
            <ac:grpSpMk id="75" creationId="{5D20B06F-90C5-4D6C-91B7-899D0A4744E1}"/>
          </ac:grpSpMkLst>
        </pc:grpChg>
        <pc:grpChg chg="add mod">
          <ac:chgData name="varitsara monsiri" userId="d21832565e14aca8" providerId="LiveId" clId="{A9F117B8-62A7-4BD3-BA53-23E90F9A9691}" dt="2023-11-10T14:14:17.526" v="7049" actId="1076"/>
          <ac:grpSpMkLst>
            <pc:docMk/>
            <pc:sldMk cId="133671841" sldId="257"/>
            <ac:grpSpMk id="92" creationId="{F7DD3DDB-6741-4CCB-872B-C9AF79C666E0}"/>
          </ac:grpSpMkLst>
        </pc:grpChg>
        <pc:picChg chg="add del mod">
          <ac:chgData name="varitsara monsiri" userId="d21832565e14aca8" providerId="LiveId" clId="{A9F117B8-62A7-4BD3-BA53-23E90F9A9691}" dt="2023-11-09T07:36:22.401" v="518" actId="21"/>
          <ac:picMkLst>
            <pc:docMk/>
            <pc:sldMk cId="133671841" sldId="257"/>
            <ac:picMk id="2" creationId="{5EBAFFAF-D6D8-4850-AF42-B3732C1191CD}"/>
          </ac:picMkLst>
        </pc:picChg>
        <pc:picChg chg="add del mod">
          <ac:chgData name="varitsara monsiri" userId="d21832565e14aca8" providerId="LiveId" clId="{A9F117B8-62A7-4BD3-BA53-23E90F9A9691}" dt="2023-11-09T07:36:22.401" v="518" actId="21"/>
          <ac:picMkLst>
            <pc:docMk/>
            <pc:sldMk cId="133671841" sldId="257"/>
            <ac:picMk id="3" creationId="{1A071CF9-C574-4D85-AF0E-C177E3E6ECBE}"/>
          </ac:picMkLst>
        </pc:picChg>
        <pc:picChg chg="add del mod">
          <ac:chgData name="varitsara monsiri" userId="d21832565e14aca8" providerId="LiveId" clId="{A9F117B8-62A7-4BD3-BA53-23E90F9A9691}" dt="2023-11-09T07:36:22.401" v="518" actId="21"/>
          <ac:picMkLst>
            <pc:docMk/>
            <pc:sldMk cId="133671841" sldId="257"/>
            <ac:picMk id="4" creationId="{3E9532DF-3F47-428D-A6CC-BA6B3E949807}"/>
          </ac:picMkLst>
        </pc:picChg>
        <pc:picChg chg="add del mod">
          <ac:chgData name="varitsara monsiri" userId="d21832565e14aca8" providerId="LiveId" clId="{A9F117B8-62A7-4BD3-BA53-23E90F9A9691}" dt="2023-11-09T07:36:22.401" v="518" actId="21"/>
          <ac:picMkLst>
            <pc:docMk/>
            <pc:sldMk cId="133671841" sldId="257"/>
            <ac:picMk id="5" creationId="{94DB0915-AAB1-4D8C-8B8B-48EE6A40ADFE}"/>
          </ac:picMkLst>
        </pc:picChg>
        <pc:picChg chg="add del mod">
          <ac:chgData name="varitsara monsiri" userId="d21832565e14aca8" providerId="LiveId" clId="{A9F117B8-62A7-4BD3-BA53-23E90F9A9691}" dt="2023-11-09T07:36:22.401" v="518" actId="21"/>
          <ac:picMkLst>
            <pc:docMk/>
            <pc:sldMk cId="133671841" sldId="257"/>
            <ac:picMk id="6" creationId="{8233B9F5-4B50-4CDF-94FD-17D863E05D67}"/>
          </ac:picMkLst>
        </pc:picChg>
        <pc:picChg chg="add del mod">
          <ac:chgData name="varitsara monsiri" userId="d21832565e14aca8" providerId="LiveId" clId="{A9F117B8-62A7-4BD3-BA53-23E90F9A9691}" dt="2023-11-09T07:36:22.401" v="518" actId="21"/>
          <ac:picMkLst>
            <pc:docMk/>
            <pc:sldMk cId="133671841" sldId="257"/>
            <ac:picMk id="7" creationId="{7F6057A4-6175-4B85-90FB-73B92D133B43}"/>
          </ac:picMkLst>
        </pc:picChg>
        <pc:picChg chg="add del mod">
          <ac:chgData name="varitsara monsiri" userId="d21832565e14aca8" providerId="LiveId" clId="{A9F117B8-62A7-4BD3-BA53-23E90F9A9691}" dt="2023-11-09T07:36:22.401" v="518" actId="21"/>
          <ac:picMkLst>
            <pc:docMk/>
            <pc:sldMk cId="133671841" sldId="257"/>
            <ac:picMk id="8" creationId="{72C7654C-50B4-411A-B6F3-5EB4735F5CC4}"/>
          </ac:picMkLst>
        </pc:picChg>
        <pc:picChg chg="add del mod">
          <ac:chgData name="varitsara monsiri" userId="d21832565e14aca8" providerId="LiveId" clId="{A9F117B8-62A7-4BD3-BA53-23E90F9A9691}" dt="2023-11-09T07:36:22.401" v="518" actId="21"/>
          <ac:picMkLst>
            <pc:docMk/>
            <pc:sldMk cId="133671841" sldId="257"/>
            <ac:picMk id="9" creationId="{A0ED3ED1-4B44-420F-A794-93631F8339DF}"/>
          </ac:picMkLst>
        </pc:picChg>
        <pc:picChg chg="add del mod">
          <ac:chgData name="varitsara monsiri" userId="d21832565e14aca8" providerId="LiveId" clId="{A9F117B8-62A7-4BD3-BA53-23E90F9A9691}" dt="2023-11-09T07:36:22.401" v="518" actId="21"/>
          <ac:picMkLst>
            <pc:docMk/>
            <pc:sldMk cId="133671841" sldId="257"/>
            <ac:picMk id="10" creationId="{7F89C10F-5EA2-41BC-AA5C-4BFDB5A08A71}"/>
          </ac:picMkLst>
        </pc:picChg>
        <pc:picChg chg="add del mod">
          <ac:chgData name="varitsara monsiri" userId="d21832565e14aca8" providerId="LiveId" clId="{A9F117B8-62A7-4BD3-BA53-23E90F9A9691}" dt="2023-11-09T07:36:22.401" v="518" actId="21"/>
          <ac:picMkLst>
            <pc:docMk/>
            <pc:sldMk cId="133671841" sldId="257"/>
            <ac:picMk id="11" creationId="{CBB8B6C7-83B7-4E73-87B1-E7E75BBFCD99}"/>
          </ac:picMkLst>
        </pc:picChg>
        <pc:picChg chg="add del mod">
          <ac:chgData name="varitsara monsiri" userId="d21832565e14aca8" providerId="LiveId" clId="{A9F117B8-62A7-4BD3-BA53-23E90F9A9691}" dt="2023-11-09T07:36:22.401" v="518" actId="21"/>
          <ac:picMkLst>
            <pc:docMk/>
            <pc:sldMk cId="133671841" sldId="257"/>
            <ac:picMk id="12" creationId="{C38A5AD9-B641-412D-A7EB-E0526CD0C492}"/>
          </ac:picMkLst>
        </pc:picChg>
        <pc:picChg chg="add del mod">
          <ac:chgData name="varitsara monsiri" userId="d21832565e14aca8" providerId="LiveId" clId="{A9F117B8-62A7-4BD3-BA53-23E90F9A9691}" dt="2023-11-09T07:36:22.401" v="518" actId="21"/>
          <ac:picMkLst>
            <pc:docMk/>
            <pc:sldMk cId="133671841" sldId="257"/>
            <ac:picMk id="13" creationId="{137F2182-ADC3-4A9D-82A7-B8CA5FF942D9}"/>
          </ac:picMkLst>
        </pc:picChg>
        <pc:picChg chg="add del mod">
          <ac:chgData name="varitsara monsiri" userId="d21832565e14aca8" providerId="LiveId" clId="{A9F117B8-62A7-4BD3-BA53-23E90F9A9691}" dt="2023-11-09T07:36:22.401" v="518" actId="21"/>
          <ac:picMkLst>
            <pc:docMk/>
            <pc:sldMk cId="133671841" sldId="257"/>
            <ac:picMk id="14" creationId="{C2FA958F-6DBF-4C5B-BB34-3CDFF3131027}"/>
          </ac:picMkLst>
        </pc:picChg>
        <pc:picChg chg="add del mod">
          <ac:chgData name="varitsara monsiri" userId="d21832565e14aca8" providerId="LiveId" clId="{A9F117B8-62A7-4BD3-BA53-23E90F9A9691}" dt="2023-11-09T07:47:43.376" v="857" actId="21"/>
          <ac:picMkLst>
            <pc:docMk/>
            <pc:sldMk cId="133671841" sldId="257"/>
            <ac:picMk id="15" creationId="{662F71D2-E8CB-4FE4-B2A2-9E217300DADC}"/>
          </ac:picMkLst>
        </pc:picChg>
        <pc:picChg chg="add del mod">
          <ac:chgData name="varitsara monsiri" userId="d21832565e14aca8" providerId="LiveId" clId="{A9F117B8-62A7-4BD3-BA53-23E90F9A9691}" dt="2023-11-09T07:47:43.376" v="857" actId="21"/>
          <ac:picMkLst>
            <pc:docMk/>
            <pc:sldMk cId="133671841" sldId="257"/>
            <ac:picMk id="16" creationId="{32C8F149-5115-45AD-AB3C-E7BBC8158EA5}"/>
          </ac:picMkLst>
        </pc:picChg>
        <pc:picChg chg="add del mod">
          <ac:chgData name="varitsara monsiri" userId="d21832565e14aca8" providerId="LiveId" clId="{A9F117B8-62A7-4BD3-BA53-23E90F9A9691}" dt="2023-11-09T07:47:43.376" v="857" actId="21"/>
          <ac:picMkLst>
            <pc:docMk/>
            <pc:sldMk cId="133671841" sldId="257"/>
            <ac:picMk id="17" creationId="{3B2376E1-CD00-499E-9E63-C8749E2728D8}"/>
          </ac:picMkLst>
        </pc:picChg>
        <pc:picChg chg="add del mod">
          <ac:chgData name="varitsara monsiri" userId="d21832565e14aca8" providerId="LiveId" clId="{A9F117B8-62A7-4BD3-BA53-23E90F9A9691}" dt="2023-11-09T07:47:43.376" v="857" actId="21"/>
          <ac:picMkLst>
            <pc:docMk/>
            <pc:sldMk cId="133671841" sldId="257"/>
            <ac:picMk id="18" creationId="{EE72DA59-5BA0-4AC7-B5EB-DA8D4C973EB7}"/>
          </ac:picMkLst>
        </pc:picChg>
        <pc:picChg chg="add del mod">
          <ac:chgData name="varitsara monsiri" userId="d21832565e14aca8" providerId="LiveId" clId="{A9F117B8-62A7-4BD3-BA53-23E90F9A9691}" dt="2023-11-09T07:47:43.376" v="857" actId="21"/>
          <ac:picMkLst>
            <pc:docMk/>
            <pc:sldMk cId="133671841" sldId="257"/>
            <ac:picMk id="19" creationId="{8FD92A4E-D015-4EDE-B3C4-A3A13C0213A9}"/>
          </ac:picMkLst>
        </pc:picChg>
        <pc:picChg chg="add del mod">
          <ac:chgData name="varitsara monsiri" userId="d21832565e14aca8" providerId="LiveId" clId="{A9F117B8-62A7-4BD3-BA53-23E90F9A9691}" dt="2023-11-09T07:47:43.376" v="857" actId="21"/>
          <ac:picMkLst>
            <pc:docMk/>
            <pc:sldMk cId="133671841" sldId="257"/>
            <ac:picMk id="20" creationId="{E9E73E98-52AC-40F8-9899-EE7FAFC57365}"/>
          </ac:picMkLst>
        </pc:picChg>
        <pc:picChg chg="add del mod">
          <ac:chgData name="varitsara monsiri" userId="d21832565e14aca8" providerId="LiveId" clId="{A9F117B8-62A7-4BD3-BA53-23E90F9A9691}" dt="2023-11-09T07:47:43.376" v="857" actId="21"/>
          <ac:picMkLst>
            <pc:docMk/>
            <pc:sldMk cId="133671841" sldId="257"/>
            <ac:picMk id="21" creationId="{B5072E08-3257-42BC-87CA-88A711D67A45}"/>
          </ac:picMkLst>
        </pc:picChg>
        <pc:picChg chg="add del mod">
          <ac:chgData name="varitsara monsiri" userId="d21832565e14aca8" providerId="LiveId" clId="{A9F117B8-62A7-4BD3-BA53-23E90F9A9691}" dt="2023-11-09T07:47:43.376" v="857" actId="21"/>
          <ac:picMkLst>
            <pc:docMk/>
            <pc:sldMk cId="133671841" sldId="257"/>
            <ac:picMk id="22" creationId="{E2C3C610-4634-4E92-A938-FBF16A2199BF}"/>
          </ac:picMkLst>
        </pc:picChg>
        <pc:picChg chg="add del mod">
          <ac:chgData name="varitsara monsiri" userId="d21832565e14aca8" providerId="LiveId" clId="{A9F117B8-62A7-4BD3-BA53-23E90F9A9691}" dt="2023-11-09T07:47:43.376" v="857" actId="21"/>
          <ac:picMkLst>
            <pc:docMk/>
            <pc:sldMk cId="133671841" sldId="257"/>
            <ac:picMk id="23" creationId="{7FA745CC-5265-4850-BE09-68C7A289D50A}"/>
          </ac:picMkLst>
        </pc:picChg>
        <pc:picChg chg="add del mod">
          <ac:chgData name="varitsara monsiri" userId="d21832565e14aca8" providerId="LiveId" clId="{A9F117B8-62A7-4BD3-BA53-23E90F9A9691}" dt="2023-11-09T07:40:10.736" v="596" actId="478"/>
          <ac:picMkLst>
            <pc:docMk/>
            <pc:sldMk cId="133671841" sldId="257"/>
            <ac:picMk id="24" creationId="{FEAF1657-6E64-40A8-9D36-84208BD1DFCD}"/>
          </ac:picMkLst>
        </pc:picChg>
        <pc:picChg chg="add del mod">
          <ac:chgData name="varitsara monsiri" userId="d21832565e14aca8" providerId="LiveId" clId="{A9F117B8-62A7-4BD3-BA53-23E90F9A9691}" dt="2023-11-09T07:47:43.376" v="857" actId="21"/>
          <ac:picMkLst>
            <pc:docMk/>
            <pc:sldMk cId="133671841" sldId="257"/>
            <ac:picMk id="25" creationId="{81D6438A-9162-49CC-9418-84D0FF2AA1D9}"/>
          </ac:picMkLst>
        </pc:picChg>
        <pc:picChg chg="add del mod">
          <ac:chgData name="varitsara monsiri" userId="d21832565e14aca8" providerId="LiveId" clId="{A9F117B8-62A7-4BD3-BA53-23E90F9A9691}" dt="2023-11-09T07:47:43.376" v="857" actId="21"/>
          <ac:picMkLst>
            <pc:docMk/>
            <pc:sldMk cId="133671841" sldId="257"/>
            <ac:picMk id="26" creationId="{50417A02-EE6C-4D28-A817-F760872B258D}"/>
          </ac:picMkLst>
        </pc:picChg>
        <pc:picChg chg="add del mod">
          <ac:chgData name="varitsara monsiri" userId="d21832565e14aca8" providerId="LiveId" clId="{A9F117B8-62A7-4BD3-BA53-23E90F9A9691}" dt="2023-11-09T07:47:43.376" v="857" actId="21"/>
          <ac:picMkLst>
            <pc:docMk/>
            <pc:sldMk cId="133671841" sldId="257"/>
            <ac:picMk id="27" creationId="{CCCE4003-571B-4F7E-8C2E-D62F8A9244A3}"/>
          </ac:picMkLst>
        </pc:picChg>
        <pc:picChg chg="add del mod">
          <ac:chgData name="varitsara monsiri" userId="d21832565e14aca8" providerId="LiveId" clId="{A9F117B8-62A7-4BD3-BA53-23E90F9A9691}" dt="2023-11-09T07:47:43.376" v="857" actId="21"/>
          <ac:picMkLst>
            <pc:docMk/>
            <pc:sldMk cId="133671841" sldId="257"/>
            <ac:picMk id="28" creationId="{1BAC696B-AB16-4DCA-9D96-C1256BA40C42}"/>
          </ac:picMkLst>
        </pc:picChg>
        <pc:picChg chg="add del mod">
          <ac:chgData name="varitsara monsiri" userId="d21832565e14aca8" providerId="LiveId" clId="{A9F117B8-62A7-4BD3-BA53-23E90F9A9691}" dt="2023-11-09T07:47:43.376" v="857" actId="21"/>
          <ac:picMkLst>
            <pc:docMk/>
            <pc:sldMk cId="133671841" sldId="257"/>
            <ac:picMk id="29" creationId="{44D57591-A07F-404F-AA7A-8DF45650B64C}"/>
          </ac:picMkLst>
        </pc:picChg>
        <pc:picChg chg="add del mod">
          <ac:chgData name="varitsara monsiri" userId="d21832565e14aca8" providerId="LiveId" clId="{A9F117B8-62A7-4BD3-BA53-23E90F9A9691}" dt="2023-11-09T07:47:43.376" v="857" actId="21"/>
          <ac:picMkLst>
            <pc:docMk/>
            <pc:sldMk cId="133671841" sldId="257"/>
            <ac:picMk id="30" creationId="{0BED0A82-306E-4470-ACEC-269284A1FF41}"/>
          </ac:picMkLst>
        </pc:picChg>
        <pc:picChg chg="add del mod">
          <ac:chgData name="varitsara monsiri" userId="d21832565e14aca8" providerId="LiveId" clId="{A9F117B8-62A7-4BD3-BA53-23E90F9A9691}" dt="2023-11-09T07:47:43.376" v="857" actId="21"/>
          <ac:picMkLst>
            <pc:docMk/>
            <pc:sldMk cId="133671841" sldId="257"/>
            <ac:picMk id="31" creationId="{45A911CD-1FD1-4E83-A8FA-A5ADB586568E}"/>
          </ac:picMkLst>
        </pc:picChg>
        <pc:picChg chg="add del mod">
          <ac:chgData name="varitsara monsiri" userId="d21832565e14aca8" providerId="LiveId" clId="{A9F117B8-62A7-4BD3-BA53-23E90F9A9691}" dt="2023-11-09T07:47:43.376" v="857" actId="21"/>
          <ac:picMkLst>
            <pc:docMk/>
            <pc:sldMk cId="133671841" sldId="257"/>
            <ac:picMk id="32" creationId="{FD74B4E0-A1FE-4C60-A215-5B7722C8FE55}"/>
          </ac:picMkLst>
        </pc:picChg>
        <pc:picChg chg="add del mod">
          <ac:chgData name="varitsara monsiri" userId="d21832565e14aca8" providerId="LiveId" clId="{A9F117B8-62A7-4BD3-BA53-23E90F9A9691}" dt="2023-11-09T07:47:43.376" v="857" actId="21"/>
          <ac:picMkLst>
            <pc:docMk/>
            <pc:sldMk cId="133671841" sldId="257"/>
            <ac:picMk id="33" creationId="{C284F742-F79F-4DEF-A37C-C9B0DA2BBEBA}"/>
          </ac:picMkLst>
        </pc:picChg>
        <pc:picChg chg="add del mod">
          <ac:chgData name="varitsara monsiri" userId="d21832565e14aca8" providerId="LiveId" clId="{A9F117B8-62A7-4BD3-BA53-23E90F9A9691}" dt="2023-11-09T07:47:43.376" v="857" actId="21"/>
          <ac:picMkLst>
            <pc:docMk/>
            <pc:sldMk cId="133671841" sldId="257"/>
            <ac:picMk id="34" creationId="{E46A0E13-0B5C-4185-8331-2012A433D8C8}"/>
          </ac:picMkLst>
        </pc:picChg>
        <pc:picChg chg="add del mod">
          <ac:chgData name="varitsara monsiri" userId="d21832565e14aca8" providerId="LiveId" clId="{A9F117B8-62A7-4BD3-BA53-23E90F9A9691}" dt="2023-11-09T07:47:43.376" v="857" actId="21"/>
          <ac:picMkLst>
            <pc:docMk/>
            <pc:sldMk cId="133671841" sldId="257"/>
            <ac:picMk id="35" creationId="{0CCC136B-436A-4ABF-96C9-4AC7DCA23A9A}"/>
          </ac:picMkLst>
        </pc:picChg>
        <pc:picChg chg="add del mod">
          <ac:chgData name="varitsara monsiri" userId="d21832565e14aca8" providerId="LiveId" clId="{A9F117B8-62A7-4BD3-BA53-23E90F9A9691}" dt="2023-11-09T07:47:43.376" v="857" actId="21"/>
          <ac:picMkLst>
            <pc:docMk/>
            <pc:sldMk cId="133671841" sldId="257"/>
            <ac:picMk id="36" creationId="{D2BDE6F4-21EB-4024-8F1A-9C485980CB40}"/>
          </ac:picMkLst>
        </pc:picChg>
        <pc:picChg chg="add del mod">
          <ac:chgData name="varitsara monsiri" userId="d21832565e14aca8" providerId="LiveId" clId="{A9F117B8-62A7-4BD3-BA53-23E90F9A9691}" dt="2023-11-09T07:47:43.376" v="857" actId="21"/>
          <ac:picMkLst>
            <pc:docMk/>
            <pc:sldMk cId="133671841" sldId="257"/>
            <ac:picMk id="37" creationId="{74DDBD8E-B5E1-4611-9570-50BC4F504BA2}"/>
          </ac:picMkLst>
        </pc:picChg>
        <pc:picChg chg="add del mod">
          <ac:chgData name="varitsara monsiri" userId="d21832565e14aca8" providerId="LiveId" clId="{A9F117B8-62A7-4BD3-BA53-23E90F9A9691}" dt="2023-11-09T07:42:46.545" v="681" actId="478"/>
          <ac:picMkLst>
            <pc:docMk/>
            <pc:sldMk cId="133671841" sldId="257"/>
            <ac:picMk id="38" creationId="{B51C97A9-EEB0-42D6-8176-65FA8206BF5D}"/>
          </ac:picMkLst>
        </pc:picChg>
        <pc:picChg chg="add del mod topLvl">
          <ac:chgData name="varitsara monsiri" userId="d21832565e14aca8" providerId="LiveId" clId="{A9F117B8-62A7-4BD3-BA53-23E90F9A9691}" dt="2023-11-09T07:47:43.376" v="857" actId="21"/>
          <ac:picMkLst>
            <pc:docMk/>
            <pc:sldMk cId="133671841" sldId="257"/>
            <ac:picMk id="39" creationId="{59579FC4-AA4D-47DC-8345-B185406794B7}"/>
          </ac:picMkLst>
        </pc:picChg>
        <pc:picChg chg="add del mod topLvl">
          <ac:chgData name="varitsara monsiri" userId="d21832565e14aca8" providerId="LiveId" clId="{A9F117B8-62A7-4BD3-BA53-23E90F9A9691}" dt="2023-11-09T07:47:43.376" v="857" actId="21"/>
          <ac:picMkLst>
            <pc:docMk/>
            <pc:sldMk cId="133671841" sldId="257"/>
            <ac:picMk id="40" creationId="{FC644EAF-ECC6-45F7-88DC-F678139CD037}"/>
          </ac:picMkLst>
        </pc:picChg>
        <pc:picChg chg="add del mod topLvl">
          <ac:chgData name="varitsara monsiri" userId="d21832565e14aca8" providerId="LiveId" clId="{A9F117B8-62A7-4BD3-BA53-23E90F9A9691}" dt="2023-11-09T07:47:43.376" v="857" actId="21"/>
          <ac:picMkLst>
            <pc:docMk/>
            <pc:sldMk cId="133671841" sldId="257"/>
            <ac:picMk id="41" creationId="{1830902F-C784-4BD1-BC38-E704791319FE}"/>
          </ac:picMkLst>
        </pc:picChg>
        <pc:picChg chg="add del mod topLvl">
          <ac:chgData name="varitsara monsiri" userId="d21832565e14aca8" providerId="LiveId" clId="{A9F117B8-62A7-4BD3-BA53-23E90F9A9691}" dt="2023-11-09T07:47:43.376" v="857" actId="21"/>
          <ac:picMkLst>
            <pc:docMk/>
            <pc:sldMk cId="133671841" sldId="257"/>
            <ac:picMk id="42" creationId="{A426B0BD-3AB2-4181-AF13-E5A42D860B27}"/>
          </ac:picMkLst>
        </pc:picChg>
        <pc:picChg chg="add del mod">
          <ac:chgData name="varitsara monsiri" userId="d21832565e14aca8" providerId="LiveId" clId="{A9F117B8-62A7-4BD3-BA53-23E90F9A9691}" dt="2023-11-09T07:47:43.376" v="857" actId="21"/>
          <ac:picMkLst>
            <pc:docMk/>
            <pc:sldMk cId="133671841" sldId="257"/>
            <ac:picMk id="44" creationId="{1DF797C9-2EDE-4636-B8E4-DDFB802A316B}"/>
          </ac:picMkLst>
        </pc:picChg>
        <pc:picChg chg="add del mod">
          <ac:chgData name="varitsara monsiri" userId="d21832565e14aca8" providerId="LiveId" clId="{A9F117B8-62A7-4BD3-BA53-23E90F9A9691}" dt="2023-11-09T07:47:43.376" v="857" actId="21"/>
          <ac:picMkLst>
            <pc:docMk/>
            <pc:sldMk cId="133671841" sldId="257"/>
            <ac:picMk id="45" creationId="{976E2893-3058-4F04-AD07-2152A62E8702}"/>
          </ac:picMkLst>
        </pc:picChg>
        <pc:picChg chg="add del mod">
          <ac:chgData name="varitsara monsiri" userId="d21832565e14aca8" providerId="LiveId" clId="{A9F117B8-62A7-4BD3-BA53-23E90F9A9691}" dt="2023-11-09T07:47:43.376" v="857" actId="21"/>
          <ac:picMkLst>
            <pc:docMk/>
            <pc:sldMk cId="133671841" sldId="257"/>
            <ac:picMk id="46" creationId="{02775601-1C7F-477C-96E1-4B0F0D7914CD}"/>
          </ac:picMkLst>
        </pc:picChg>
        <pc:picChg chg="add del mod">
          <ac:chgData name="varitsara monsiri" userId="d21832565e14aca8" providerId="LiveId" clId="{A9F117B8-62A7-4BD3-BA53-23E90F9A9691}" dt="2023-11-09T07:47:43.376" v="857" actId="21"/>
          <ac:picMkLst>
            <pc:docMk/>
            <pc:sldMk cId="133671841" sldId="257"/>
            <ac:picMk id="47" creationId="{956F993E-996B-4857-B958-4F84F96F769F}"/>
          </ac:picMkLst>
        </pc:picChg>
        <pc:picChg chg="add del mod">
          <ac:chgData name="varitsara monsiri" userId="d21832565e14aca8" providerId="LiveId" clId="{A9F117B8-62A7-4BD3-BA53-23E90F9A9691}" dt="2023-11-09T07:47:43.376" v="857" actId="21"/>
          <ac:picMkLst>
            <pc:docMk/>
            <pc:sldMk cId="133671841" sldId="257"/>
            <ac:picMk id="48" creationId="{5A7464B2-3A06-48CF-A209-1F9EE17D56A3}"/>
          </ac:picMkLst>
        </pc:picChg>
        <pc:picChg chg="add del mod">
          <ac:chgData name="varitsara monsiri" userId="d21832565e14aca8" providerId="LiveId" clId="{A9F117B8-62A7-4BD3-BA53-23E90F9A9691}" dt="2023-11-09T07:47:43.376" v="857" actId="21"/>
          <ac:picMkLst>
            <pc:docMk/>
            <pc:sldMk cId="133671841" sldId="257"/>
            <ac:picMk id="49" creationId="{69DA5C93-0F3A-454F-8FB8-312F2E930FEF}"/>
          </ac:picMkLst>
        </pc:picChg>
        <pc:picChg chg="add del mod ord modCrop">
          <ac:chgData name="varitsara monsiri" userId="d21832565e14aca8" providerId="LiveId" clId="{A9F117B8-62A7-4BD3-BA53-23E90F9A9691}" dt="2023-11-09T08:24:08.753" v="1186" actId="478"/>
          <ac:picMkLst>
            <pc:docMk/>
            <pc:sldMk cId="133671841" sldId="257"/>
            <ac:picMk id="64" creationId="{6DA6125C-89B9-44F5-8020-21671E585A9A}"/>
          </ac:picMkLst>
        </pc:picChg>
        <pc:picChg chg="add mod">
          <ac:chgData name="varitsara monsiri" userId="d21832565e14aca8" providerId="LiveId" clId="{A9F117B8-62A7-4BD3-BA53-23E90F9A9691}" dt="2023-11-09T08:23:04.839" v="1147" actId="164"/>
          <ac:picMkLst>
            <pc:docMk/>
            <pc:sldMk cId="133671841" sldId="257"/>
            <ac:picMk id="65" creationId="{BCC6581A-FAD0-4902-BBA7-69FA5BD46A73}"/>
          </ac:picMkLst>
        </pc:picChg>
        <pc:picChg chg="add mod">
          <ac:chgData name="varitsara monsiri" userId="d21832565e14aca8" providerId="LiveId" clId="{A9F117B8-62A7-4BD3-BA53-23E90F9A9691}" dt="2023-11-09T08:23:04.839" v="1147" actId="164"/>
          <ac:picMkLst>
            <pc:docMk/>
            <pc:sldMk cId="133671841" sldId="257"/>
            <ac:picMk id="66" creationId="{61F4BBC0-9508-4AAE-886E-DB29CA4D59DE}"/>
          </ac:picMkLst>
        </pc:picChg>
        <pc:picChg chg="add del mod">
          <ac:chgData name="varitsara monsiri" userId="d21832565e14aca8" providerId="LiveId" clId="{A9F117B8-62A7-4BD3-BA53-23E90F9A9691}" dt="2023-11-09T08:23:04.839" v="1147" actId="164"/>
          <ac:picMkLst>
            <pc:docMk/>
            <pc:sldMk cId="133671841" sldId="257"/>
            <ac:picMk id="67" creationId="{F9A4BCF6-824F-413E-8121-EC3E2AFCA246}"/>
          </ac:picMkLst>
        </pc:picChg>
        <pc:picChg chg="add mod">
          <ac:chgData name="varitsara monsiri" userId="d21832565e14aca8" providerId="LiveId" clId="{A9F117B8-62A7-4BD3-BA53-23E90F9A9691}" dt="2023-11-09T08:23:04.839" v="1147" actId="164"/>
          <ac:picMkLst>
            <pc:docMk/>
            <pc:sldMk cId="133671841" sldId="257"/>
            <ac:picMk id="68" creationId="{0B9B2BF5-1E49-4A9E-93F6-56C48E6A2863}"/>
          </ac:picMkLst>
        </pc:picChg>
        <pc:picChg chg="mod">
          <ac:chgData name="varitsara monsiri" userId="d21832565e14aca8" providerId="LiveId" clId="{A9F117B8-62A7-4BD3-BA53-23E90F9A9691}" dt="2023-11-09T08:23:27.686" v="1150"/>
          <ac:picMkLst>
            <pc:docMk/>
            <pc:sldMk cId="133671841" sldId="257"/>
            <ac:picMk id="71" creationId="{DE3A8104-117B-40ED-BC77-DDC916C77FFA}"/>
          </ac:picMkLst>
        </pc:picChg>
        <pc:picChg chg="mod">
          <ac:chgData name="varitsara monsiri" userId="d21832565e14aca8" providerId="LiveId" clId="{A9F117B8-62A7-4BD3-BA53-23E90F9A9691}" dt="2023-11-09T08:23:27.686" v="1150"/>
          <ac:picMkLst>
            <pc:docMk/>
            <pc:sldMk cId="133671841" sldId="257"/>
            <ac:picMk id="72" creationId="{F2851B46-5E82-40FE-AD14-8F606C4281AC}"/>
          </ac:picMkLst>
        </pc:picChg>
        <pc:picChg chg="mod">
          <ac:chgData name="varitsara monsiri" userId="d21832565e14aca8" providerId="LiveId" clId="{A9F117B8-62A7-4BD3-BA53-23E90F9A9691}" dt="2023-11-09T08:23:27.686" v="1150"/>
          <ac:picMkLst>
            <pc:docMk/>
            <pc:sldMk cId="133671841" sldId="257"/>
            <ac:picMk id="73" creationId="{38A8C1FB-4AAD-4B30-9031-45A087DB2A44}"/>
          </ac:picMkLst>
        </pc:picChg>
        <pc:picChg chg="mod">
          <ac:chgData name="varitsara monsiri" userId="d21832565e14aca8" providerId="LiveId" clId="{A9F117B8-62A7-4BD3-BA53-23E90F9A9691}" dt="2023-11-09T08:23:27.686" v="1150"/>
          <ac:picMkLst>
            <pc:docMk/>
            <pc:sldMk cId="133671841" sldId="257"/>
            <ac:picMk id="74" creationId="{661EC0EA-9522-4E26-9381-96F433DD84A7}"/>
          </ac:picMkLst>
        </pc:picChg>
        <pc:picChg chg="mod">
          <ac:chgData name="varitsara monsiri" userId="d21832565e14aca8" providerId="LiveId" clId="{A9F117B8-62A7-4BD3-BA53-23E90F9A9691}" dt="2023-11-09T08:25:59.919" v="1261"/>
          <ac:picMkLst>
            <pc:docMk/>
            <pc:sldMk cId="133671841" sldId="257"/>
            <ac:picMk id="76" creationId="{B275919B-E77E-4C8A-894E-CD330BED5201}"/>
          </ac:picMkLst>
        </pc:picChg>
        <pc:picChg chg="mod">
          <ac:chgData name="varitsara monsiri" userId="d21832565e14aca8" providerId="LiveId" clId="{A9F117B8-62A7-4BD3-BA53-23E90F9A9691}" dt="2023-11-09T08:25:59.919" v="1261"/>
          <ac:picMkLst>
            <pc:docMk/>
            <pc:sldMk cId="133671841" sldId="257"/>
            <ac:picMk id="77" creationId="{CB5CD7BE-FCE8-4C5B-9BE0-605B5DD13ED2}"/>
          </ac:picMkLst>
        </pc:picChg>
        <pc:picChg chg="mod">
          <ac:chgData name="varitsara monsiri" userId="d21832565e14aca8" providerId="LiveId" clId="{A9F117B8-62A7-4BD3-BA53-23E90F9A9691}" dt="2023-11-09T08:25:59.919" v="1261"/>
          <ac:picMkLst>
            <pc:docMk/>
            <pc:sldMk cId="133671841" sldId="257"/>
            <ac:picMk id="78" creationId="{55C18118-A8F7-4556-AD26-5B4EC1BA3EBE}"/>
          </ac:picMkLst>
        </pc:picChg>
        <pc:picChg chg="mod">
          <ac:chgData name="varitsara monsiri" userId="d21832565e14aca8" providerId="LiveId" clId="{A9F117B8-62A7-4BD3-BA53-23E90F9A9691}" dt="2023-11-09T08:25:59.919" v="1261"/>
          <ac:picMkLst>
            <pc:docMk/>
            <pc:sldMk cId="133671841" sldId="257"/>
            <ac:picMk id="79" creationId="{04E813D2-FCED-4418-8D6D-D2CF9296861E}"/>
          </ac:picMkLst>
        </pc:picChg>
        <pc:picChg chg="mod">
          <ac:chgData name="varitsara monsiri" userId="d21832565e14aca8" providerId="LiveId" clId="{A9F117B8-62A7-4BD3-BA53-23E90F9A9691}" dt="2023-11-09T08:25:59.919" v="1261"/>
          <ac:picMkLst>
            <pc:docMk/>
            <pc:sldMk cId="133671841" sldId="257"/>
            <ac:picMk id="80" creationId="{1546D28D-4319-4787-81BA-1FEDAD293FCE}"/>
          </ac:picMkLst>
        </pc:picChg>
        <pc:picChg chg="add mod">
          <ac:chgData name="varitsara monsiri" userId="d21832565e14aca8" providerId="LiveId" clId="{A9F117B8-62A7-4BD3-BA53-23E90F9A9691}" dt="2023-11-09T08:27:09.720" v="1269" actId="1038"/>
          <ac:picMkLst>
            <pc:docMk/>
            <pc:sldMk cId="133671841" sldId="257"/>
            <ac:picMk id="81" creationId="{796ECF07-AEF2-4323-AD60-2662B6E17E30}"/>
          </ac:picMkLst>
        </pc:picChg>
        <pc:picChg chg="add mod">
          <ac:chgData name="varitsara monsiri" userId="d21832565e14aca8" providerId="LiveId" clId="{A9F117B8-62A7-4BD3-BA53-23E90F9A9691}" dt="2023-11-09T08:27:44.647" v="1279" actId="1037"/>
          <ac:picMkLst>
            <pc:docMk/>
            <pc:sldMk cId="133671841" sldId="257"/>
            <ac:picMk id="82" creationId="{A2F2CCD5-0587-497E-9C16-1CE2AD4966D6}"/>
          </ac:picMkLst>
        </pc:picChg>
        <pc:picChg chg="add del mod">
          <ac:chgData name="varitsara monsiri" userId="d21832565e14aca8" providerId="LiveId" clId="{A9F117B8-62A7-4BD3-BA53-23E90F9A9691}" dt="2023-11-09T08:28:14.739" v="1281" actId="478"/>
          <ac:picMkLst>
            <pc:docMk/>
            <pc:sldMk cId="133671841" sldId="257"/>
            <ac:picMk id="83" creationId="{88AF4872-324C-43C8-BE9A-379D36F8724D}"/>
          </ac:picMkLst>
        </pc:picChg>
        <pc:picChg chg="add mod">
          <ac:chgData name="varitsara monsiri" userId="d21832565e14aca8" providerId="LiveId" clId="{A9F117B8-62A7-4BD3-BA53-23E90F9A9691}" dt="2023-11-09T08:30:31.873" v="1310" actId="1037"/>
          <ac:picMkLst>
            <pc:docMk/>
            <pc:sldMk cId="133671841" sldId="257"/>
            <ac:picMk id="84" creationId="{688EB351-B84D-4AF8-B3C5-63701808C8AF}"/>
          </ac:picMkLst>
        </pc:picChg>
        <pc:picChg chg="add mod">
          <ac:chgData name="varitsara monsiri" userId="d21832565e14aca8" providerId="LiveId" clId="{A9F117B8-62A7-4BD3-BA53-23E90F9A9691}" dt="2023-11-09T09:43:37.964" v="2009" actId="164"/>
          <ac:picMkLst>
            <pc:docMk/>
            <pc:sldMk cId="133671841" sldId="257"/>
            <ac:picMk id="85" creationId="{FBB69621-DAF7-477A-A74B-4EF2D67DA4B9}"/>
          </ac:picMkLst>
        </pc:picChg>
        <pc:picChg chg="add mod">
          <ac:chgData name="varitsara monsiri" userId="d21832565e14aca8" providerId="LiveId" clId="{A9F117B8-62A7-4BD3-BA53-23E90F9A9691}" dt="2023-11-09T09:43:37.964" v="2009" actId="164"/>
          <ac:picMkLst>
            <pc:docMk/>
            <pc:sldMk cId="133671841" sldId="257"/>
            <ac:picMk id="86" creationId="{20F168F2-B2D3-49C0-8B7C-A3C790BACCD0}"/>
          </ac:picMkLst>
        </pc:picChg>
        <pc:picChg chg="add mod ord">
          <ac:chgData name="varitsara monsiri" userId="d21832565e14aca8" providerId="LiveId" clId="{A9F117B8-62A7-4BD3-BA53-23E90F9A9691}" dt="2023-11-09T09:43:37.964" v="2009" actId="164"/>
          <ac:picMkLst>
            <pc:docMk/>
            <pc:sldMk cId="133671841" sldId="257"/>
            <ac:picMk id="87" creationId="{0D099957-9AEB-457B-A6C1-F681CD7A715A}"/>
          </ac:picMkLst>
        </pc:picChg>
        <pc:picChg chg="add del mod">
          <ac:chgData name="varitsara monsiri" userId="d21832565e14aca8" providerId="LiveId" clId="{A9F117B8-62A7-4BD3-BA53-23E90F9A9691}" dt="2023-11-09T09:43:37.964" v="2009" actId="164"/>
          <ac:picMkLst>
            <pc:docMk/>
            <pc:sldMk cId="133671841" sldId="257"/>
            <ac:picMk id="88" creationId="{912E390B-C327-4B77-B25B-453695A8EC3B}"/>
          </ac:picMkLst>
        </pc:picChg>
        <pc:picChg chg="add del mod">
          <ac:chgData name="varitsara monsiri" userId="d21832565e14aca8" providerId="LiveId" clId="{A9F117B8-62A7-4BD3-BA53-23E90F9A9691}" dt="2023-11-09T08:35:36.297" v="1421" actId="478"/>
          <ac:picMkLst>
            <pc:docMk/>
            <pc:sldMk cId="133671841" sldId="257"/>
            <ac:picMk id="89" creationId="{4F3DB36B-24AB-4E1F-B854-9BAB1AAD5F9E}"/>
          </ac:picMkLst>
        </pc:picChg>
        <pc:picChg chg="add del mod">
          <ac:chgData name="varitsara monsiri" userId="d21832565e14aca8" providerId="LiveId" clId="{A9F117B8-62A7-4BD3-BA53-23E90F9A9691}" dt="2023-11-09T08:37:34.038" v="1441" actId="478"/>
          <ac:picMkLst>
            <pc:docMk/>
            <pc:sldMk cId="133671841" sldId="257"/>
            <ac:picMk id="90" creationId="{5EBEBC81-DB9B-41CE-884C-76EC7376FF2A}"/>
          </ac:picMkLst>
        </pc:picChg>
        <pc:picChg chg="add del mod">
          <ac:chgData name="varitsara monsiri" userId="d21832565e14aca8" providerId="LiveId" clId="{A9F117B8-62A7-4BD3-BA53-23E90F9A9691}" dt="2023-11-09T08:37:20.482" v="1439" actId="478"/>
          <ac:picMkLst>
            <pc:docMk/>
            <pc:sldMk cId="133671841" sldId="257"/>
            <ac:picMk id="91" creationId="{49A8B007-E89F-4587-9559-39FBE0E6FCCE}"/>
          </ac:picMkLst>
        </pc:picChg>
      </pc:sldChg>
      <pc:sldChg chg="addSp delSp modSp add del mod modClrScheme chgLayout">
        <pc:chgData name="varitsara monsiri" userId="d21832565e14aca8" providerId="LiveId" clId="{A9F117B8-62A7-4BD3-BA53-23E90F9A9691}" dt="2023-11-09T09:54:53.742" v="2171" actId="47"/>
        <pc:sldMkLst>
          <pc:docMk/>
          <pc:sldMk cId="1484122395" sldId="258"/>
        </pc:sldMkLst>
        <pc:spChg chg="add mod">
          <ac:chgData name="varitsara monsiri" userId="d21832565e14aca8" providerId="LiveId" clId="{A9F117B8-62A7-4BD3-BA53-23E90F9A9691}" dt="2023-11-09T09:48:25.174" v="2056" actId="20577"/>
          <ac:spMkLst>
            <pc:docMk/>
            <pc:sldMk cId="1484122395" sldId="258"/>
            <ac:spMk id="2" creationId="{B8262F6F-EF52-44B6-8D3F-F9A3B5D7FE01}"/>
          </ac:spMkLst>
        </pc:spChg>
        <pc:spChg chg="add mod">
          <ac:chgData name="varitsara monsiri" userId="d21832565e14aca8" providerId="LiveId" clId="{A9F117B8-62A7-4BD3-BA53-23E90F9A9691}" dt="2023-11-09T09:48:16.669" v="2053" actId="20577"/>
          <ac:spMkLst>
            <pc:docMk/>
            <pc:sldMk cId="1484122395" sldId="258"/>
            <ac:spMk id="3" creationId="{B5D0C179-DED8-41AF-BF41-C0F0D90922B3}"/>
          </ac:spMkLst>
        </pc:spChg>
        <pc:picChg chg="add del mod">
          <ac:chgData name="varitsara monsiri" userId="d21832565e14aca8" providerId="LiveId" clId="{A9F117B8-62A7-4BD3-BA53-23E90F9A9691}" dt="2023-11-09T09:50:13.296" v="2118" actId="1038"/>
          <ac:picMkLst>
            <pc:docMk/>
            <pc:sldMk cId="1484122395" sldId="258"/>
            <ac:picMk id="5" creationId="{385E8EF3-5CDC-4C16-AE71-F0A3FB26FAB2}"/>
          </ac:picMkLst>
        </pc:picChg>
        <pc:picChg chg="add mod">
          <ac:chgData name="varitsara monsiri" userId="d21832565e14aca8" providerId="LiveId" clId="{A9F117B8-62A7-4BD3-BA53-23E90F9A9691}" dt="2023-11-09T09:50:33.563" v="2121" actId="1076"/>
          <ac:picMkLst>
            <pc:docMk/>
            <pc:sldMk cId="1484122395" sldId="258"/>
            <ac:picMk id="6" creationId="{509864BE-316B-471B-A8B2-9AB7E585478B}"/>
          </ac:picMkLst>
        </pc:picChg>
      </pc:sldChg>
      <pc:sldChg chg="addSp delSp modSp add del mod modClrScheme chgLayout">
        <pc:chgData name="varitsara monsiri" userId="d21832565e14aca8" providerId="LiveId" clId="{A9F117B8-62A7-4BD3-BA53-23E90F9A9691}" dt="2023-11-10T13:16:56.669" v="5820" actId="47"/>
        <pc:sldMkLst>
          <pc:docMk/>
          <pc:sldMk cId="3898142679" sldId="259"/>
        </pc:sldMkLst>
        <pc:spChg chg="add del mod">
          <ac:chgData name="varitsara monsiri" userId="d21832565e14aca8" providerId="LiveId" clId="{A9F117B8-62A7-4BD3-BA53-23E90F9A9691}" dt="2023-11-10T12:01:37.630" v="5203" actId="931"/>
          <ac:spMkLst>
            <pc:docMk/>
            <pc:sldMk cId="3898142679" sldId="259"/>
            <ac:spMk id="5" creationId="{263DA98B-57D2-4991-99E6-6F7B6E7EA219}"/>
          </ac:spMkLst>
        </pc:spChg>
        <pc:spChg chg="add del mod">
          <ac:chgData name="varitsara monsiri" userId="d21832565e14aca8" providerId="LiveId" clId="{A9F117B8-62A7-4BD3-BA53-23E90F9A9691}" dt="2023-11-10T11:56:13.601" v="5199" actId="931"/>
          <ac:spMkLst>
            <pc:docMk/>
            <pc:sldMk cId="3898142679" sldId="259"/>
            <ac:spMk id="17" creationId="{2E7E1CD6-9E9E-4B36-8C68-4CF23777AAC3}"/>
          </ac:spMkLst>
        </pc:spChg>
        <pc:spChg chg="add mod">
          <ac:chgData name="varitsara monsiri" userId="d21832565e14aca8" providerId="LiveId" clId="{A9F117B8-62A7-4BD3-BA53-23E90F9A9691}" dt="2023-11-09T09:32:54.772" v="1794" actId="120"/>
          <ac:spMkLst>
            <pc:docMk/>
            <pc:sldMk cId="3898142679" sldId="259"/>
            <ac:spMk id="18" creationId="{4330B744-98DD-4D89-973A-4C1CC2C560F4}"/>
          </ac:spMkLst>
        </pc:spChg>
        <pc:spChg chg="add mod">
          <ac:chgData name="varitsara monsiri" userId="d21832565e14aca8" providerId="LiveId" clId="{A9F117B8-62A7-4BD3-BA53-23E90F9A9691}" dt="2023-11-09T09:33:06.753" v="1797" actId="20577"/>
          <ac:spMkLst>
            <pc:docMk/>
            <pc:sldMk cId="3898142679" sldId="259"/>
            <ac:spMk id="19" creationId="{D809B92F-E6BC-43DB-A557-A80B4C6EB415}"/>
          </ac:spMkLst>
        </pc:spChg>
        <pc:grpChg chg="add del mod">
          <ac:chgData name="varitsara monsiri" userId="d21832565e14aca8" providerId="LiveId" clId="{A9F117B8-62A7-4BD3-BA53-23E90F9A9691}" dt="2023-11-09T09:38:20.660" v="1846" actId="165"/>
          <ac:grpSpMkLst>
            <pc:docMk/>
            <pc:sldMk cId="3898142679" sldId="259"/>
            <ac:grpSpMk id="32" creationId="{12186FC1-E09B-4594-8EBB-349301F06E11}"/>
          </ac:grpSpMkLst>
        </pc:grpChg>
        <pc:grpChg chg="add mod">
          <ac:chgData name="varitsara monsiri" userId="d21832565e14aca8" providerId="LiveId" clId="{A9F117B8-62A7-4BD3-BA53-23E90F9A9691}" dt="2023-11-09T09:38:24.791" v="1847" actId="164"/>
          <ac:grpSpMkLst>
            <pc:docMk/>
            <pc:sldMk cId="3898142679" sldId="259"/>
            <ac:grpSpMk id="33" creationId="{E1AD4965-FC2E-4AA9-A9C8-7F3D5D7DCC86}"/>
          </ac:grpSpMkLst>
        </pc:grpChg>
        <pc:grpChg chg="add mod">
          <ac:chgData name="varitsara monsiri" userId="d21832565e14aca8" providerId="LiveId" clId="{A9F117B8-62A7-4BD3-BA53-23E90F9A9691}" dt="2023-11-09T09:39:45.909" v="1900" actId="1037"/>
          <ac:grpSpMkLst>
            <pc:docMk/>
            <pc:sldMk cId="3898142679" sldId="259"/>
            <ac:grpSpMk id="34" creationId="{A0F5A715-DD67-4B7B-89FE-11A95DFB0D52}"/>
          </ac:grpSpMkLst>
        </pc:grpChg>
        <pc:grpChg chg="add del mod">
          <ac:chgData name="varitsara monsiri" userId="d21832565e14aca8" providerId="LiveId" clId="{A9F117B8-62A7-4BD3-BA53-23E90F9A9691}" dt="2023-11-09T09:42:20.277" v="1968" actId="165"/>
          <ac:grpSpMkLst>
            <pc:docMk/>
            <pc:sldMk cId="3898142679" sldId="259"/>
            <ac:grpSpMk id="40" creationId="{8A9262BB-8D28-49FE-8931-0B4D3955DB9D}"/>
          </ac:grpSpMkLst>
        </pc:grpChg>
        <pc:grpChg chg="add mod">
          <ac:chgData name="varitsara monsiri" userId="d21832565e14aca8" providerId="LiveId" clId="{A9F117B8-62A7-4BD3-BA53-23E90F9A9691}" dt="2023-11-09T09:44:15.120" v="2019" actId="164"/>
          <ac:grpSpMkLst>
            <pc:docMk/>
            <pc:sldMk cId="3898142679" sldId="259"/>
            <ac:grpSpMk id="43" creationId="{B9338366-F940-46D2-9251-844DA32C96BE}"/>
          </ac:grpSpMkLst>
        </pc:grpChg>
        <pc:picChg chg="add del mod">
          <ac:chgData name="varitsara monsiri" userId="d21832565e14aca8" providerId="LiveId" clId="{A9F117B8-62A7-4BD3-BA53-23E90F9A9691}" dt="2023-11-09T09:32:27.885" v="1787" actId="21"/>
          <ac:picMkLst>
            <pc:docMk/>
            <pc:sldMk cId="3898142679" sldId="259"/>
            <ac:picMk id="2" creationId="{FD5AE11C-9701-452E-990D-186E344296D4}"/>
          </ac:picMkLst>
        </pc:picChg>
        <pc:picChg chg="add del mod">
          <ac:chgData name="varitsara monsiri" userId="d21832565e14aca8" providerId="LiveId" clId="{A9F117B8-62A7-4BD3-BA53-23E90F9A9691}" dt="2023-11-09T09:32:27.885" v="1787" actId="21"/>
          <ac:picMkLst>
            <pc:docMk/>
            <pc:sldMk cId="3898142679" sldId="259"/>
            <ac:picMk id="3" creationId="{0CE7F0C4-BFB0-428B-82BE-68BC0C16299E}"/>
          </ac:picMkLst>
        </pc:picChg>
        <pc:picChg chg="add del mod">
          <ac:chgData name="varitsara monsiri" userId="d21832565e14aca8" providerId="LiveId" clId="{A9F117B8-62A7-4BD3-BA53-23E90F9A9691}" dt="2023-11-10T12:01:29.135" v="5202" actId="478"/>
          <ac:picMkLst>
            <pc:docMk/>
            <pc:sldMk cId="3898142679" sldId="259"/>
            <ac:picMk id="3" creationId="{C557C83F-96F0-40F7-A29D-B0EC1D68BC77}"/>
          </ac:picMkLst>
        </pc:picChg>
        <pc:picChg chg="add del mod">
          <ac:chgData name="varitsara monsiri" userId="d21832565e14aca8" providerId="LiveId" clId="{A9F117B8-62A7-4BD3-BA53-23E90F9A9691}" dt="2023-11-09T09:32:27.885" v="1787" actId="21"/>
          <ac:picMkLst>
            <pc:docMk/>
            <pc:sldMk cId="3898142679" sldId="259"/>
            <ac:picMk id="4" creationId="{A2DC7AE4-BF52-4AED-BB4E-B85634FD2269}"/>
          </ac:picMkLst>
        </pc:picChg>
        <pc:picChg chg="add del mod">
          <ac:chgData name="varitsara monsiri" userId="d21832565e14aca8" providerId="LiveId" clId="{A9F117B8-62A7-4BD3-BA53-23E90F9A9691}" dt="2023-11-09T09:32:27.885" v="1787" actId="21"/>
          <ac:picMkLst>
            <pc:docMk/>
            <pc:sldMk cId="3898142679" sldId="259"/>
            <ac:picMk id="5" creationId="{1E1E7B81-125F-45B4-85E3-9E4F45A89FFC}"/>
          </ac:picMkLst>
        </pc:picChg>
        <pc:picChg chg="add del mod">
          <ac:chgData name="varitsara monsiri" userId="d21832565e14aca8" providerId="LiveId" clId="{A9F117B8-62A7-4BD3-BA53-23E90F9A9691}" dt="2023-11-09T09:32:27.885" v="1787" actId="21"/>
          <ac:picMkLst>
            <pc:docMk/>
            <pc:sldMk cId="3898142679" sldId="259"/>
            <ac:picMk id="6" creationId="{545DA165-8077-4248-A39F-95217374B258}"/>
          </ac:picMkLst>
        </pc:picChg>
        <pc:picChg chg="add mod ord">
          <ac:chgData name="varitsara monsiri" userId="d21832565e14aca8" providerId="LiveId" clId="{A9F117B8-62A7-4BD3-BA53-23E90F9A9691}" dt="2023-11-10T12:01:41.902" v="5204" actId="167"/>
          <ac:picMkLst>
            <pc:docMk/>
            <pc:sldMk cId="3898142679" sldId="259"/>
            <ac:picMk id="7" creationId="{596ABB16-B312-4593-B7FC-91EEE095BE7E}"/>
          </ac:picMkLst>
        </pc:picChg>
        <pc:picChg chg="add del mod">
          <ac:chgData name="varitsara monsiri" userId="d21832565e14aca8" providerId="LiveId" clId="{A9F117B8-62A7-4BD3-BA53-23E90F9A9691}" dt="2023-11-09T09:32:27.885" v="1787" actId="21"/>
          <ac:picMkLst>
            <pc:docMk/>
            <pc:sldMk cId="3898142679" sldId="259"/>
            <ac:picMk id="7" creationId="{7C42679B-3A5C-48BE-8A1F-DED566F4A2EF}"/>
          </ac:picMkLst>
        </pc:picChg>
        <pc:picChg chg="add del mod">
          <ac:chgData name="varitsara monsiri" userId="d21832565e14aca8" providerId="LiveId" clId="{A9F117B8-62A7-4BD3-BA53-23E90F9A9691}" dt="2023-11-09T09:32:27.885" v="1787" actId="21"/>
          <ac:picMkLst>
            <pc:docMk/>
            <pc:sldMk cId="3898142679" sldId="259"/>
            <ac:picMk id="8" creationId="{D6FE1C68-B4CE-476D-9C99-FB79809D2CC9}"/>
          </ac:picMkLst>
        </pc:picChg>
        <pc:picChg chg="add del mod">
          <ac:chgData name="varitsara monsiri" userId="d21832565e14aca8" providerId="LiveId" clId="{A9F117B8-62A7-4BD3-BA53-23E90F9A9691}" dt="2023-11-09T09:32:27.885" v="1787" actId="21"/>
          <ac:picMkLst>
            <pc:docMk/>
            <pc:sldMk cId="3898142679" sldId="259"/>
            <ac:picMk id="9" creationId="{E3270ABD-45D4-4EC0-B2D9-18C1686947AD}"/>
          </ac:picMkLst>
        </pc:picChg>
        <pc:picChg chg="add del mod">
          <ac:chgData name="varitsara monsiri" userId="d21832565e14aca8" providerId="LiveId" clId="{A9F117B8-62A7-4BD3-BA53-23E90F9A9691}" dt="2023-11-09T09:32:27.885" v="1787" actId="21"/>
          <ac:picMkLst>
            <pc:docMk/>
            <pc:sldMk cId="3898142679" sldId="259"/>
            <ac:picMk id="10" creationId="{20A22455-60BE-41D1-9A08-CF1635859896}"/>
          </ac:picMkLst>
        </pc:picChg>
        <pc:picChg chg="add del mod">
          <ac:chgData name="varitsara monsiri" userId="d21832565e14aca8" providerId="LiveId" clId="{A9F117B8-62A7-4BD3-BA53-23E90F9A9691}" dt="2023-11-09T09:32:27.885" v="1787" actId="21"/>
          <ac:picMkLst>
            <pc:docMk/>
            <pc:sldMk cId="3898142679" sldId="259"/>
            <ac:picMk id="11" creationId="{43DA532D-2055-4C38-9376-7D6A65BD5423}"/>
          </ac:picMkLst>
        </pc:picChg>
        <pc:picChg chg="add del mod">
          <ac:chgData name="varitsara monsiri" userId="d21832565e14aca8" providerId="LiveId" clId="{A9F117B8-62A7-4BD3-BA53-23E90F9A9691}" dt="2023-11-09T09:32:27.885" v="1787" actId="21"/>
          <ac:picMkLst>
            <pc:docMk/>
            <pc:sldMk cId="3898142679" sldId="259"/>
            <ac:picMk id="12" creationId="{FF2B788F-CE74-4517-95F5-C61201C75969}"/>
          </ac:picMkLst>
        </pc:picChg>
        <pc:picChg chg="add del mod">
          <ac:chgData name="varitsara monsiri" userId="d21832565e14aca8" providerId="LiveId" clId="{A9F117B8-62A7-4BD3-BA53-23E90F9A9691}" dt="2023-11-09T09:32:27.885" v="1787" actId="21"/>
          <ac:picMkLst>
            <pc:docMk/>
            <pc:sldMk cId="3898142679" sldId="259"/>
            <ac:picMk id="13" creationId="{074359DB-2DF1-4861-A343-D7316186B217}"/>
          </ac:picMkLst>
        </pc:picChg>
        <pc:picChg chg="add del mod">
          <ac:chgData name="varitsara monsiri" userId="d21832565e14aca8" providerId="LiveId" clId="{A9F117B8-62A7-4BD3-BA53-23E90F9A9691}" dt="2023-11-09T09:32:27.885" v="1787" actId="21"/>
          <ac:picMkLst>
            <pc:docMk/>
            <pc:sldMk cId="3898142679" sldId="259"/>
            <ac:picMk id="14" creationId="{4795A055-14DB-455E-85BA-C326DBCE4BA5}"/>
          </ac:picMkLst>
        </pc:picChg>
        <pc:picChg chg="add del mod">
          <ac:chgData name="varitsara monsiri" userId="d21832565e14aca8" providerId="LiveId" clId="{A9F117B8-62A7-4BD3-BA53-23E90F9A9691}" dt="2023-11-09T09:32:27.885" v="1787" actId="21"/>
          <ac:picMkLst>
            <pc:docMk/>
            <pc:sldMk cId="3898142679" sldId="259"/>
            <ac:picMk id="16" creationId="{9FEBC790-8B1D-4AFC-9723-07FC73BBEE1D}"/>
          </ac:picMkLst>
        </pc:picChg>
        <pc:picChg chg="add mod topLvl">
          <ac:chgData name="varitsara monsiri" userId="d21832565e14aca8" providerId="LiveId" clId="{A9F117B8-62A7-4BD3-BA53-23E90F9A9691}" dt="2023-11-09T09:39:02.670" v="1880" actId="1035"/>
          <ac:picMkLst>
            <pc:docMk/>
            <pc:sldMk cId="3898142679" sldId="259"/>
            <ac:picMk id="23" creationId="{022C99B7-E2A4-4355-82A9-9E7B23769355}"/>
          </ac:picMkLst>
        </pc:picChg>
        <pc:picChg chg="add mod topLvl">
          <ac:chgData name="varitsara monsiri" userId="d21832565e14aca8" providerId="LiveId" clId="{A9F117B8-62A7-4BD3-BA53-23E90F9A9691}" dt="2023-11-09T09:38:27.934" v="1848" actId="164"/>
          <ac:picMkLst>
            <pc:docMk/>
            <pc:sldMk cId="3898142679" sldId="259"/>
            <ac:picMk id="24" creationId="{253E8F71-DF03-4B41-9115-16AF59EFC4EE}"/>
          </ac:picMkLst>
        </pc:picChg>
        <pc:picChg chg="add mod topLvl">
          <ac:chgData name="varitsara monsiri" userId="d21832565e14aca8" providerId="LiveId" clId="{A9F117B8-62A7-4BD3-BA53-23E90F9A9691}" dt="2023-11-09T09:38:27.934" v="1848" actId="164"/>
          <ac:picMkLst>
            <pc:docMk/>
            <pc:sldMk cId="3898142679" sldId="259"/>
            <ac:picMk id="25" creationId="{F6931BC5-3027-4B3A-8231-A8D9C4464ED4}"/>
          </ac:picMkLst>
        </pc:picChg>
        <pc:picChg chg="add mod topLvl">
          <ac:chgData name="varitsara monsiri" userId="d21832565e14aca8" providerId="LiveId" clId="{A9F117B8-62A7-4BD3-BA53-23E90F9A9691}" dt="2023-11-09T09:38:24.791" v="1847" actId="164"/>
          <ac:picMkLst>
            <pc:docMk/>
            <pc:sldMk cId="3898142679" sldId="259"/>
            <ac:picMk id="26" creationId="{EF36FD13-F048-4710-83A6-F3FBB2FE6F7E}"/>
          </ac:picMkLst>
        </pc:picChg>
        <pc:picChg chg="add mod topLvl">
          <ac:chgData name="varitsara monsiri" userId="d21832565e14aca8" providerId="LiveId" clId="{A9F117B8-62A7-4BD3-BA53-23E90F9A9691}" dt="2023-11-09T09:38:24.791" v="1847" actId="164"/>
          <ac:picMkLst>
            <pc:docMk/>
            <pc:sldMk cId="3898142679" sldId="259"/>
            <ac:picMk id="27" creationId="{55D7CD27-B232-430E-93E8-D288FD825450}"/>
          </ac:picMkLst>
        </pc:picChg>
        <pc:picChg chg="add mod topLvl">
          <ac:chgData name="varitsara monsiri" userId="d21832565e14aca8" providerId="LiveId" clId="{A9F117B8-62A7-4BD3-BA53-23E90F9A9691}" dt="2023-11-09T09:38:24.791" v="1847" actId="164"/>
          <ac:picMkLst>
            <pc:docMk/>
            <pc:sldMk cId="3898142679" sldId="259"/>
            <ac:picMk id="28" creationId="{242B290F-4D61-4885-9C99-3E4EA087E24E}"/>
          </ac:picMkLst>
        </pc:picChg>
        <pc:picChg chg="add mod topLvl">
          <ac:chgData name="varitsara monsiri" userId="d21832565e14aca8" providerId="LiveId" clId="{A9F117B8-62A7-4BD3-BA53-23E90F9A9691}" dt="2023-11-09T09:38:24.791" v="1847" actId="164"/>
          <ac:picMkLst>
            <pc:docMk/>
            <pc:sldMk cId="3898142679" sldId="259"/>
            <ac:picMk id="29" creationId="{41093C5A-9181-4959-9FCF-CC24B8BBA08C}"/>
          </ac:picMkLst>
        </pc:picChg>
        <pc:picChg chg="add mod topLvl">
          <ac:chgData name="varitsara monsiri" userId="d21832565e14aca8" providerId="LiveId" clId="{A9F117B8-62A7-4BD3-BA53-23E90F9A9691}" dt="2023-11-09T09:38:24.791" v="1847" actId="164"/>
          <ac:picMkLst>
            <pc:docMk/>
            <pc:sldMk cId="3898142679" sldId="259"/>
            <ac:picMk id="30" creationId="{9BDA25F7-F982-425F-AD1D-4FCE9B5A7FF1}"/>
          </ac:picMkLst>
        </pc:picChg>
        <pc:picChg chg="add mod topLvl">
          <ac:chgData name="varitsara monsiri" userId="d21832565e14aca8" providerId="LiveId" clId="{A9F117B8-62A7-4BD3-BA53-23E90F9A9691}" dt="2023-11-09T09:39:59.850" v="1901" actId="1076"/>
          <ac:picMkLst>
            <pc:docMk/>
            <pc:sldMk cId="3898142679" sldId="259"/>
            <ac:picMk id="31" creationId="{57C73905-D20E-49DF-BF24-38821BCAA542}"/>
          </ac:picMkLst>
        </pc:picChg>
        <pc:picChg chg="add mod topLvl">
          <ac:chgData name="varitsara monsiri" userId="d21832565e14aca8" providerId="LiveId" clId="{A9F117B8-62A7-4BD3-BA53-23E90F9A9691}" dt="2023-11-09T09:42:50.411" v="2005" actId="1037"/>
          <ac:picMkLst>
            <pc:docMk/>
            <pc:sldMk cId="3898142679" sldId="259"/>
            <ac:picMk id="35" creationId="{99DEC93F-E131-45A7-B339-914E60663AF7}"/>
          </ac:picMkLst>
        </pc:picChg>
        <pc:picChg chg="add mod topLvl">
          <ac:chgData name="varitsara monsiri" userId="d21832565e14aca8" providerId="LiveId" clId="{A9F117B8-62A7-4BD3-BA53-23E90F9A9691}" dt="2023-11-09T09:44:15.120" v="2019" actId="164"/>
          <ac:picMkLst>
            <pc:docMk/>
            <pc:sldMk cId="3898142679" sldId="259"/>
            <ac:picMk id="36" creationId="{BC5A836D-C8AE-442E-9470-D688FEF6808B}"/>
          </ac:picMkLst>
        </pc:picChg>
        <pc:picChg chg="add mod topLvl">
          <ac:chgData name="varitsara monsiri" userId="d21832565e14aca8" providerId="LiveId" clId="{A9F117B8-62A7-4BD3-BA53-23E90F9A9691}" dt="2023-11-09T09:44:15.120" v="2019" actId="164"/>
          <ac:picMkLst>
            <pc:docMk/>
            <pc:sldMk cId="3898142679" sldId="259"/>
            <ac:picMk id="37" creationId="{0D8A0AAD-75C5-4865-8C78-55F1AE667B27}"/>
          </ac:picMkLst>
        </pc:picChg>
        <pc:picChg chg="add mod topLvl">
          <ac:chgData name="varitsara monsiri" userId="d21832565e14aca8" providerId="LiveId" clId="{A9F117B8-62A7-4BD3-BA53-23E90F9A9691}" dt="2023-11-09T09:44:15.120" v="2019" actId="164"/>
          <ac:picMkLst>
            <pc:docMk/>
            <pc:sldMk cId="3898142679" sldId="259"/>
            <ac:picMk id="38" creationId="{85043CE4-8595-4528-BEC3-7622FF976CB6}"/>
          </ac:picMkLst>
        </pc:picChg>
        <pc:picChg chg="add del mod topLvl">
          <ac:chgData name="varitsara monsiri" userId="d21832565e14aca8" providerId="LiveId" clId="{A9F117B8-62A7-4BD3-BA53-23E90F9A9691}" dt="2023-11-09T09:43:57.275" v="2014" actId="478"/>
          <ac:picMkLst>
            <pc:docMk/>
            <pc:sldMk cId="3898142679" sldId="259"/>
            <ac:picMk id="39" creationId="{2D8B5637-D819-4D6D-A65C-8C930AA1C7A8}"/>
          </ac:picMkLst>
        </pc:picChg>
        <pc:picChg chg="add del mod">
          <ac:chgData name="varitsara monsiri" userId="d21832565e14aca8" providerId="LiveId" clId="{A9F117B8-62A7-4BD3-BA53-23E90F9A9691}" dt="2023-11-09T09:43:54.691" v="2012" actId="21"/>
          <ac:picMkLst>
            <pc:docMk/>
            <pc:sldMk cId="3898142679" sldId="259"/>
            <ac:picMk id="41" creationId="{F0A8509A-A861-4F16-90BA-5D6A45628C57}"/>
          </ac:picMkLst>
        </pc:picChg>
        <pc:picChg chg="add mod">
          <ac:chgData name="varitsara monsiri" userId="d21832565e14aca8" providerId="LiveId" clId="{A9F117B8-62A7-4BD3-BA53-23E90F9A9691}" dt="2023-11-09T09:44:15.120" v="2019" actId="164"/>
          <ac:picMkLst>
            <pc:docMk/>
            <pc:sldMk cId="3898142679" sldId="259"/>
            <ac:picMk id="42" creationId="{E932E357-67B5-4A3A-9D46-8FDA2CB541AE}"/>
          </ac:picMkLst>
        </pc:picChg>
        <pc:cxnChg chg="add mod">
          <ac:chgData name="varitsara monsiri" userId="d21832565e14aca8" providerId="LiveId" clId="{A9F117B8-62A7-4BD3-BA53-23E90F9A9691}" dt="2023-11-09T09:46:11.199" v="2044" actId="692"/>
          <ac:cxnSpMkLst>
            <pc:docMk/>
            <pc:sldMk cId="3898142679" sldId="259"/>
            <ac:cxnSpMk id="20" creationId="{61004DA6-93D1-46E0-A403-EEE1B0771DA2}"/>
          </ac:cxnSpMkLst>
        </pc:cxnChg>
      </pc:sldChg>
      <pc:sldChg chg="addSp delSp modSp add mod modClrScheme chgLayout">
        <pc:chgData name="varitsara monsiri" userId="d21832565e14aca8" providerId="LiveId" clId="{A9F117B8-62A7-4BD3-BA53-23E90F9A9691}" dt="2023-11-10T14:18:28.227" v="7075" actId="164"/>
        <pc:sldMkLst>
          <pc:docMk/>
          <pc:sldMk cId="3889511803" sldId="260"/>
        </pc:sldMkLst>
        <pc:spChg chg="add mod">
          <ac:chgData name="varitsara monsiri" userId="d21832565e14aca8" providerId="LiveId" clId="{A9F117B8-62A7-4BD3-BA53-23E90F9A9691}" dt="2023-11-09T10:12:17.639" v="2268" actId="20577"/>
          <ac:spMkLst>
            <pc:docMk/>
            <pc:sldMk cId="3889511803" sldId="260"/>
            <ac:spMk id="17" creationId="{0E37DEB6-1603-4FA4-91B8-F9CAE5DAA2EB}"/>
          </ac:spMkLst>
        </pc:spChg>
        <pc:spChg chg="add mod">
          <ac:chgData name="varitsara monsiri" userId="d21832565e14aca8" providerId="LiveId" clId="{A9F117B8-62A7-4BD3-BA53-23E90F9A9691}" dt="2023-11-09T10:12:39.837" v="2277" actId="20577"/>
          <ac:spMkLst>
            <pc:docMk/>
            <pc:sldMk cId="3889511803" sldId="260"/>
            <ac:spMk id="18" creationId="{FA7BD7B9-E986-4132-B047-1482A870AC81}"/>
          </ac:spMkLst>
        </pc:spChg>
        <pc:spChg chg="add mod">
          <ac:chgData name="varitsara monsiri" userId="d21832565e14aca8" providerId="LiveId" clId="{A9F117B8-62A7-4BD3-BA53-23E90F9A9691}" dt="2023-11-09T10:12:25.157" v="2270" actId="20577"/>
          <ac:spMkLst>
            <pc:docMk/>
            <pc:sldMk cId="3889511803" sldId="260"/>
            <ac:spMk id="19" creationId="{840991FE-9228-4935-8863-7104C47B996E}"/>
          </ac:spMkLst>
        </pc:spChg>
        <pc:spChg chg="add mod">
          <ac:chgData name="varitsara monsiri" userId="d21832565e14aca8" providerId="LiveId" clId="{A9F117B8-62A7-4BD3-BA53-23E90F9A9691}" dt="2023-11-09T10:12:41.592" v="2280" actId="20577"/>
          <ac:spMkLst>
            <pc:docMk/>
            <pc:sldMk cId="3889511803" sldId="260"/>
            <ac:spMk id="20" creationId="{3BC51CE6-F24D-4E01-9043-5990D83D3D66}"/>
          </ac:spMkLst>
        </pc:spChg>
        <pc:spChg chg="add mod">
          <ac:chgData name="varitsara monsiri" userId="d21832565e14aca8" providerId="LiveId" clId="{A9F117B8-62A7-4BD3-BA53-23E90F9A9691}" dt="2023-11-09T10:12:26.853" v="2272" actId="20577"/>
          <ac:spMkLst>
            <pc:docMk/>
            <pc:sldMk cId="3889511803" sldId="260"/>
            <ac:spMk id="21" creationId="{7E58247C-B6CF-4744-83F9-378D2448C87C}"/>
          </ac:spMkLst>
        </pc:spChg>
        <pc:spChg chg="add mod">
          <ac:chgData name="varitsara monsiri" userId="d21832565e14aca8" providerId="LiveId" clId="{A9F117B8-62A7-4BD3-BA53-23E90F9A9691}" dt="2023-11-09T10:12:43.968" v="2283" actId="20577"/>
          <ac:spMkLst>
            <pc:docMk/>
            <pc:sldMk cId="3889511803" sldId="260"/>
            <ac:spMk id="22" creationId="{18FAA285-F0EF-4254-8F9F-0D3292DF8B58}"/>
          </ac:spMkLst>
        </pc:spChg>
        <pc:spChg chg="add mod">
          <ac:chgData name="varitsara monsiri" userId="d21832565e14aca8" providerId="LiveId" clId="{A9F117B8-62A7-4BD3-BA53-23E90F9A9691}" dt="2023-11-09T10:12:28.538" v="2274" actId="20577"/>
          <ac:spMkLst>
            <pc:docMk/>
            <pc:sldMk cId="3889511803" sldId="260"/>
            <ac:spMk id="23" creationId="{DBFF3293-107A-4830-809B-98C2B5D9EC51}"/>
          </ac:spMkLst>
        </pc:spChg>
        <pc:spChg chg="add del mod">
          <ac:chgData name="varitsara monsiri" userId="d21832565e14aca8" providerId="LiveId" clId="{A9F117B8-62A7-4BD3-BA53-23E90F9A9691}" dt="2023-11-10T14:17:23.680" v="7064" actId="478"/>
          <ac:spMkLst>
            <pc:docMk/>
            <pc:sldMk cId="3889511803" sldId="260"/>
            <ac:spMk id="24" creationId="{6073C783-1A28-45DC-9DE1-17D852027D2A}"/>
          </ac:spMkLst>
        </pc:spChg>
        <pc:spChg chg="mod topLvl">
          <ac:chgData name="varitsara monsiri" userId="d21832565e14aca8" providerId="LiveId" clId="{A9F117B8-62A7-4BD3-BA53-23E90F9A9691}" dt="2023-11-10T14:18:25.664" v="7074" actId="164"/>
          <ac:spMkLst>
            <pc:docMk/>
            <pc:sldMk cId="3889511803" sldId="260"/>
            <ac:spMk id="25" creationId="{469B9F1D-6056-4B87-A03A-4A3B4A4C3C5A}"/>
          </ac:spMkLst>
        </pc:spChg>
        <pc:spChg chg="add mod">
          <ac:chgData name="varitsara monsiri" userId="d21832565e14aca8" providerId="LiveId" clId="{A9F117B8-62A7-4BD3-BA53-23E90F9A9691}" dt="2023-11-10T14:18:20.743" v="7073" actId="164"/>
          <ac:spMkLst>
            <pc:docMk/>
            <pc:sldMk cId="3889511803" sldId="260"/>
            <ac:spMk id="26" creationId="{8169650B-6E09-44F0-BC35-8CD7A4E43053}"/>
          </ac:spMkLst>
        </pc:spChg>
        <pc:spChg chg="del mod topLvl">
          <ac:chgData name="varitsara monsiri" userId="d21832565e14aca8" providerId="LiveId" clId="{A9F117B8-62A7-4BD3-BA53-23E90F9A9691}" dt="2023-11-09T10:14:30.801" v="2332" actId="478"/>
          <ac:spMkLst>
            <pc:docMk/>
            <pc:sldMk cId="3889511803" sldId="260"/>
            <ac:spMk id="26" creationId="{EF4E080C-5F7D-480E-BEB7-4090BEBF31E8}"/>
          </ac:spMkLst>
        </pc:spChg>
        <pc:spChg chg="add mod">
          <ac:chgData name="varitsara monsiri" userId="d21832565e14aca8" providerId="LiveId" clId="{A9F117B8-62A7-4BD3-BA53-23E90F9A9691}" dt="2023-11-10T14:18:25.664" v="7074" actId="164"/>
          <ac:spMkLst>
            <pc:docMk/>
            <pc:sldMk cId="3889511803" sldId="260"/>
            <ac:spMk id="27" creationId="{4EE14CB7-8512-4ED0-9702-A90D8D02D709}"/>
          </ac:spMkLst>
        </pc:spChg>
        <pc:spChg chg="mod topLvl">
          <ac:chgData name="varitsara monsiri" userId="d21832565e14aca8" providerId="LiveId" clId="{A9F117B8-62A7-4BD3-BA53-23E90F9A9691}" dt="2023-11-10T14:18:28.227" v="7075" actId="164"/>
          <ac:spMkLst>
            <pc:docMk/>
            <pc:sldMk cId="3889511803" sldId="260"/>
            <ac:spMk id="28" creationId="{0F1FDF16-6D40-4844-80EE-E9286E457F1D}"/>
          </ac:spMkLst>
        </pc:spChg>
        <pc:spChg chg="del mod topLvl">
          <ac:chgData name="varitsara monsiri" userId="d21832565e14aca8" providerId="LiveId" clId="{A9F117B8-62A7-4BD3-BA53-23E90F9A9691}" dt="2023-11-09T10:14:30.801" v="2332" actId="478"/>
          <ac:spMkLst>
            <pc:docMk/>
            <pc:sldMk cId="3889511803" sldId="260"/>
            <ac:spMk id="29" creationId="{5B9043CE-0865-42D7-92E8-9DEA9F6089D1}"/>
          </ac:spMkLst>
        </pc:spChg>
        <pc:spChg chg="add mod">
          <ac:chgData name="varitsara monsiri" userId="d21832565e14aca8" providerId="LiveId" clId="{A9F117B8-62A7-4BD3-BA53-23E90F9A9691}" dt="2023-11-10T14:18:28.227" v="7075" actId="164"/>
          <ac:spMkLst>
            <pc:docMk/>
            <pc:sldMk cId="3889511803" sldId="260"/>
            <ac:spMk id="29" creationId="{B27D8B15-F6E1-42B4-AB75-37F970D4D7A2}"/>
          </ac:spMkLst>
        </pc:spChg>
        <pc:spChg chg="mod topLvl">
          <ac:chgData name="varitsara monsiri" userId="d21832565e14aca8" providerId="LiveId" clId="{A9F117B8-62A7-4BD3-BA53-23E90F9A9691}" dt="2023-11-10T14:18:20.743" v="7073" actId="164"/>
          <ac:spMkLst>
            <pc:docMk/>
            <pc:sldMk cId="3889511803" sldId="260"/>
            <ac:spMk id="31" creationId="{6981F85F-2F53-4883-9266-2C49EC50E1D0}"/>
          </ac:spMkLst>
        </pc:spChg>
        <pc:spChg chg="del mod topLvl">
          <ac:chgData name="varitsara monsiri" userId="d21832565e14aca8" providerId="LiveId" clId="{A9F117B8-62A7-4BD3-BA53-23E90F9A9691}" dt="2023-11-09T10:14:30.801" v="2332" actId="478"/>
          <ac:spMkLst>
            <pc:docMk/>
            <pc:sldMk cId="3889511803" sldId="260"/>
            <ac:spMk id="32" creationId="{F2FF5F8A-C0F9-4B6D-AEA2-82E43605FEE5}"/>
          </ac:spMkLst>
        </pc:spChg>
        <pc:grpChg chg="add mod">
          <ac:chgData name="varitsara monsiri" userId="d21832565e14aca8" providerId="LiveId" clId="{A9F117B8-62A7-4BD3-BA53-23E90F9A9691}" dt="2023-11-10T14:18:20.743" v="7073" actId="164"/>
          <ac:grpSpMkLst>
            <pc:docMk/>
            <pc:sldMk cId="3889511803" sldId="260"/>
            <ac:grpSpMk id="2" creationId="{157B544E-9377-4DEB-B2E2-F979AA8DAA13}"/>
          </ac:grpSpMkLst>
        </pc:grpChg>
        <pc:grpChg chg="add mod">
          <ac:chgData name="varitsara monsiri" userId="d21832565e14aca8" providerId="LiveId" clId="{A9F117B8-62A7-4BD3-BA53-23E90F9A9691}" dt="2023-11-10T14:18:25.664" v="7074" actId="164"/>
          <ac:grpSpMkLst>
            <pc:docMk/>
            <pc:sldMk cId="3889511803" sldId="260"/>
            <ac:grpSpMk id="3" creationId="{64C5F71B-1456-4EE4-9C33-343463DB7A9E}"/>
          </ac:grpSpMkLst>
        </pc:grpChg>
        <pc:grpChg chg="add mod">
          <ac:chgData name="varitsara monsiri" userId="d21832565e14aca8" providerId="LiveId" clId="{A9F117B8-62A7-4BD3-BA53-23E90F9A9691}" dt="2023-11-10T14:18:28.227" v="7075" actId="164"/>
          <ac:grpSpMkLst>
            <pc:docMk/>
            <pc:sldMk cId="3889511803" sldId="260"/>
            <ac:grpSpMk id="4" creationId="{9FCE5F8C-4D9C-4E0D-80C9-52F1F370D2CC}"/>
          </ac:grpSpMkLst>
        </pc:grpChg>
        <pc:grpChg chg="add del mod">
          <ac:chgData name="varitsara monsiri" userId="d21832565e14aca8" providerId="LiveId" clId="{A9F117B8-62A7-4BD3-BA53-23E90F9A9691}" dt="2023-11-09T10:14:28.407" v="2331" actId="165"/>
          <ac:grpSpMkLst>
            <pc:docMk/>
            <pc:sldMk cId="3889511803" sldId="260"/>
            <ac:grpSpMk id="24" creationId="{E731BC86-36F3-41DB-BE78-09E3C97D3781}"/>
          </ac:grpSpMkLst>
        </pc:grpChg>
        <pc:grpChg chg="add del mod">
          <ac:chgData name="varitsara monsiri" userId="d21832565e14aca8" providerId="LiveId" clId="{A9F117B8-62A7-4BD3-BA53-23E90F9A9691}" dt="2023-11-09T10:14:28.407" v="2331" actId="165"/>
          <ac:grpSpMkLst>
            <pc:docMk/>
            <pc:sldMk cId="3889511803" sldId="260"/>
            <ac:grpSpMk id="27" creationId="{AB592A60-0CD2-48B8-B4BB-48B01275AAAF}"/>
          </ac:grpSpMkLst>
        </pc:grpChg>
        <pc:grpChg chg="add del mod">
          <ac:chgData name="varitsara monsiri" userId="d21832565e14aca8" providerId="LiveId" clId="{A9F117B8-62A7-4BD3-BA53-23E90F9A9691}" dt="2023-11-09T10:14:28.407" v="2331" actId="165"/>
          <ac:grpSpMkLst>
            <pc:docMk/>
            <pc:sldMk cId="3889511803" sldId="260"/>
            <ac:grpSpMk id="30" creationId="{DA21E36A-F4D7-4335-9BE4-859EF6BB2203}"/>
          </ac:grpSpMkLst>
        </pc:grpChg>
        <pc:grpChg chg="add mod">
          <ac:chgData name="varitsara monsiri" userId="d21832565e14aca8" providerId="LiveId" clId="{A9F117B8-62A7-4BD3-BA53-23E90F9A9691}" dt="2023-11-09T10:31:17.174" v="2407" actId="164"/>
          <ac:grpSpMkLst>
            <pc:docMk/>
            <pc:sldMk cId="3889511803" sldId="260"/>
            <ac:grpSpMk id="44" creationId="{EC2BCDD8-13DB-4068-AF31-1E894BC3EC82}"/>
          </ac:grpSpMkLst>
        </pc:grpChg>
        <pc:grpChg chg="add mod">
          <ac:chgData name="varitsara monsiri" userId="d21832565e14aca8" providerId="LiveId" clId="{A9F117B8-62A7-4BD3-BA53-23E90F9A9691}" dt="2023-11-09T10:31:34.183" v="2410" actId="1076"/>
          <ac:grpSpMkLst>
            <pc:docMk/>
            <pc:sldMk cId="3889511803" sldId="260"/>
            <ac:grpSpMk id="45" creationId="{BCF467E5-7BC2-498A-AEA1-7599A9256D5F}"/>
          </ac:grpSpMkLst>
        </pc:grpChg>
        <pc:picChg chg="add del mod">
          <ac:chgData name="varitsara monsiri" userId="d21832565e14aca8" providerId="LiveId" clId="{A9F117B8-62A7-4BD3-BA53-23E90F9A9691}" dt="2023-11-09T09:46:49.970" v="2047" actId="21"/>
          <ac:picMkLst>
            <pc:docMk/>
            <pc:sldMk cId="3889511803" sldId="260"/>
            <ac:picMk id="2" creationId="{0B72DA03-733E-419E-9E70-80D1AD9D577A}"/>
          </ac:picMkLst>
        </pc:picChg>
        <pc:picChg chg="add del mod">
          <ac:chgData name="varitsara monsiri" userId="d21832565e14aca8" providerId="LiveId" clId="{A9F117B8-62A7-4BD3-BA53-23E90F9A9691}" dt="2023-11-09T09:46:49.970" v="2047" actId="21"/>
          <ac:picMkLst>
            <pc:docMk/>
            <pc:sldMk cId="3889511803" sldId="260"/>
            <ac:picMk id="3" creationId="{B2DAE821-8FA8-47BD-B1FF-6664C3E74ACE}"/>
          </ac:picMkLst>
        </pc:picChg>
        <pc:picChg chg="add del mod">
          <ac:chgData name="varitsara monsiri" userId="d21832565e14aca8" providerId="LiveId" clId="{A9F117B8-62A7-4BD3-BA53-23E90F9A9691}" dt="2023-11-09T09:46:49.970" v="2047" actId="21"/>
          <ac:picMkLst>
            <pc:docMk/>
            <pc:sldMk cId="3889511803" sldId="260"/>
            <ac:picMk id="4" creationId="{DA58C0E8-256C-4C13-A731-7D52E0DCB035}"/>
          </ac:picMkLst>
        </pc:picChg>
        <pc:picChg chg="add del mod">
          <ac:chgData name="varitsara monsiri" userId="d21832565e14aca8" providerId="LiveId" clId="{A9F117B8-62A7-4BD3-BA53-23E90F9A9691}" dt="2023-11-09T09:46:49.970" v="2047" actId="21"/>
          <ac:picMkLst>
            <pc:docMk/>
            <pc:sldMk cId="3889511803" sldId="260"/>
            <ac:picMk id="5" creationId="{32BDC2E5-F390-4AA0-B42A-13026E7E6C69}"/>
          </ac:picMkLst>
        </pc:picChg>
        <pc:picChg chg="add del mod">
          <ac:chgData name="varitsara monsiri" userId="d21832565e14aca8" providerId="LiveId" clId="{A9F117B8-62A7-4BD3-BA53-23E90F9A9691}" dt="2023-11-09T09:46:49.970" v="2047" actId="21"/>
          <ac:picMkLst>
            <pc:docMk/>
            <pc:sldMk cId="3889511803" sldId="260"/>
            <ac:picMk id="6" creationId="{C9429078-5C9B-4309-8830-D13C822384A5}"/>
          </ac:picMkLst>
        </pc:picChg>
        <pc:picChg chg="add del mod">
          <ac:chgData name="varitsara monsiri" userId="d21832565e14aca8" providerId="LiveId" clId="{A9F117B8-62A7-4BD3-BA53-23E90F9A9691}" dt="2023-11-09T09:46:49.970" v="2047" actId="21"/>
          <ac:picMkLst>
            <pc:docMk/>
            <pc:sldMk cId="3889511803" sldId="260"/>
            <ac:picMk id="7" creationId="{6D282D98-CE38-4F08-B863-B54C4276EFC8}"/>
          </ac:picMkLst>
        </pc:picChg>
        <pc:picChg chg="add del mod">
          <ac:chgData name="varitsara monsiri" userId="d21832565e14aca8" providerId="LiveId" clId="{A9F117B8-62A7-4BD3-BA53-23E90F9A9691}" dt="2023-11-09T09:46:49.970" v="2047" actId="21"/>
          <ac:picMkLst>
            <pc:docMk/>
            <pc:sldMk cId="3889511803" sldId="260"/>
            <ac:picMk id="8" creationId="{6B473DA2-F3A5-46F5-BDC1-246FB2A3DE1F}"/>
          </ac:picMkLst>
        </pc:picChg>
        <pc:picChg chg="add del mod">
          <ac:chgData name="varitsara monsiri" userId="d21832565e14aca8" providerId="LiveId" clId="{A9F117B8-62A7-4BD3-BA53-23E90F9A9691}" dt="2023-11-09T09:46:49.970" v="2047" actId="21"/>
          <ac:picMkLst>
            <pc:docMk/>
            <pc:sldMk cId="3889511803" sldId="260"/>
            <ac:picMk id="9" creationId="{FBFF37DE-8C05-42EF-A226-B7BDEC9C2593}"/>
          </ac:picMkLst>
        </pc:picChg>
        <pc:picChg chg="add del mod">
          <ac:chgData name="varitsara monsiri" userId="d21832565e14aca8" providerId="LiveId" clId="{A9F117B8-62A7-4BD3-BA53-23E90F9A9691}" dt="2023-11-09T09:46:49.970" v="2047" actId="21"/>
          <ac:picMkLst>
            <pc:docMk/>
            <pc:sldMk cId="3889511803" sldId="260"/>
            <ac:picMk id="10" creationId="{18172C3F-4F66-4AE2-9BE2-31809017A266}"/>
          </ac:picMkLst>
        </pc:picChg>
        <pc:picChg chg="add del mod">
          <ac:chgData name="varitsara monsiri" userId="d21832565e14aca8" providerId="LiveId" clId="{A9F117B8-62A7-4BD3-BA53-23E90F9A9691}" dt="2023-11-09T09:46:49.970" v="2047" actId="21"/>
          <ac:picMkLst>
            <pc:docMk/>
            <pc:sldMk cId="3889511803" sldId="260"/>
            <ac:picMk id="11" creationId="{CD68F8AA-6858-4D22-93E3-8EE0E9A53A08}"/>
          </ac:picMkLst>
        </pc:picChg>
        <pc:picChg chg="add del mod">
          <ac:chgData name="varitsara monsiri" userId="d21832565e14aca8" providerId="LiveId" clId="{A9F117B8-62A7-4BD3-BA53-23E90F9A9691}" dt="2023-11-09T09:46:49.970" v="2047" actId="21"/>
          <ac:picMkLst>
            <pc:docMk/>
            <pc:sldMk cId="3889511803" sldId="260"/>
            <ac:picMk id="12" creationId="{C167B964-8921-4D90-9190-1F6606FD5AA7}"/>
          </ac:picMkLst>
        </pc:picChg>
        <pc:picChg chg="add del mod">
          <ac:chgData name="varitsara monsiri" userId="d21832565e14aca8" providerId="LiveId" clId="{A9F117B8-62A7-4BD3-BA53-23E90F9A9691}" dt="2023-11-09T09:46:49.970" v="2047" actId="21"/>
          <ac:picMkLst>
            <pc:docMk/>
            <pc:sldMk cId="3889511803" sldId="260"/>
            <ac:picMk id="13" creationId="{39ED7C93-8A15-4090-A722-FAEE4036D14F}"/>
          </ac:picMkLst>
        </pc:picChg>
        <pc:picChg chg="add del mod">
          <ac:chgData name="varitsara monsiri" userId="d21832565e14aca8" providerId="LiveId" clId="{A9F117B8-62A7-4BD3-BA53-23E90F9A9691}" dt="2023-11-09T09:46:49.970" v="2047" actId="21"/>
          <ac:picMkLst>
            <pc:docMk/>
            <pc:sldMk cId="3889511803" sldId="260"/>
            <ac:picMk id="14" creationId="{C0744048-A25D-4171-97A0-B673A8EE14B8}"/>
          </ac:picMkLst>
        </pc:picChg>
        <pc:picChg chg="add del mod">
          <ac:chgData name="varitsara monsiri" userId="d21832565e14aca8" providerId="LiveId" clId="{A9F117B8-62A7-4BD3-BA53-23E90F9A9691}" dt="2023-11-09T09:46:49.970" v="2047" actId="21"/>
          <ac:picMkLst>
            <pc:docMk/>
            <pc:sldMk cId="3889511803" sldId="260"/>
            <ac:picMk id="15" creationId="{09D31804-9B7A-4C6A-A73E-AE835A69A7B6}"/>
          </ac:picMkLst>
        </pc:picChg>
        <pc:picChg chg="add del mod ord">
          <ac:chgData name="varitsara monsiri" userId="d21832565e14aca8" providerId="LiveId" clId="{A9F117B8-62A7-4BD3-BA53-23E90F9A9691}" dt="2023-11-09T10:32:33.970" v="2431" actId="478"/>
          <ac:picMkLst>
            <pc:docMk/>
            <pc:sldMk cId="3889511803" sldId="260"/>
            <ac:picMk id="36" creationId="{6A43F1B7-70E7-4D75-9B2E-5D4F47A310CC}"/>
          </ac:picMkLst>
        </pc:picChg>
        <pc:picChg chg="add del mod">
          <ac:chgData name="varitsara monsiri" userId="d21832565e14aca8" providerId="LiveId" clId="{A9F117B8-62A7-4BD3-BA53-23E90F9A9691}" dt="2023-11-09T10:32:30.166" v="2429" actId="478"/>
          <ac:picMkLst>
            <pc:docMk/>
            <pc:sldMk cId="3889511803" sldId="260"/>
            <ac:picMk id="37" creationId="{F849C19D-5F04-4D2F-85F4-1D8E362FC65B}"/>
          </ac:picMkLst>
        </pc:picChg>
        <pc:picChg chg="add del mod">
          <ac:chgData name="varitsara monsiri" userId="d21832565e14aca8" providerId="LiveId" clId="{A9F117B8-62A7-4BD3-BA53-23E90F9A9691}" dt="2023-11-09T10:33:47.063" v="2447" actId="478"/>
          <ac:picMkLst>
            <pc:docMk/>
            <pc:sldMk cId="3889511803" sldId="260"/>
            <ac:picMk id="38" creationId="{6F9A509A-724D-4314-80ED-B8C153336FE2}"/>
          </ac:picMkLst>
        </pc:picChg>
        <pc:picChg chg="add mod">
          <ac:chgData name="varitsara monsiri" userId="d21832565e14aca8" providerId="LiveId" clId="{A9F117B8-62A7-4BD3-BA53-23E90F9A9691}" dt="2023-11-09T10:31:17.174" v="2407" actId="164"/>
          <ac:picMkLst>
            <pc:docMk/>
            <pc:sldMk cId="3889511803" sldId="260"/>
            <ac:picMk id="39" creationId="{4B1FEBF1-7403-413E-832D-4EC848D02844}"/>
          </ac:picMkLst>
        </pc:picChg>
        <pc:picChg chg="add mod">
          <ac:chgData name="varitsara monsiri" userId="d21832565e14aca8" providerId="LiveId" clId="{A9F117B8-62A7-4BD3-BA53-23E90F9A9691}" dt="2023-11-09T10:32:27.125" v="2428" actId="1037"/>
          <ac:picMkLst>
            <pc:docMk/>
            <pc:sldMk cId="3889511803" sldId="260"/>
            <ac:picMk id="40" creationId="{48448F7A-F84D-43E9-95B1-C8E9CE9727F0}"/>
          </ac:picMkLst>
        </pc:picChg>
        <pc:picChg chg="add del mod">
          <ac:chgData name="varitsara monsiri" userId="d21832565e14aca8" providerId="LiveId" clId="{A9F117B8-62A7-4BD3-BA53-23E90F9A9691}" dt="2023-11-09T10:32:32.466" v="2430" actId="21"/>
          <ac:picMkLst>
            <pc:docMk/>
            <pc:sldMk cId="3889511803" sldId="260"/>
            <ac:picMk id="41" creationId="{07338B2D-6622-401F-B984-DA19CF16DFAF}"/>
          </ac:picMkLst>
        </pc:picChg>
        <pc:picChg chg="add mod">
          <ac:chgData name="varitsara monsiri" userId="d21832565e14aca8" providerId="LiveId" clId="{A9F117B8-62A7-4BD3-BA53-23E90F9A9691}" dt="2023-11-09T10:32:11.168" v="2422" actId="1076"/>
          <ac:picMkLst>
            <pc:docMk/>
            <pc:sldMk cId="3889511803" sldId="260"/>
            <ac:picMk id="42" creationId="{F7817B4B-2033-4F39-A7A6-A1671B4ED035}"/>
          </ac:picMkLst>
        </pc:picChg>
        <pc:picChg chg="add mod">
          <ac:chgData name="varitsara monsiri" userId="d21832565e14aca8" providerId="LiveId" clId="{A9F117B8-62A7-4BD3-BA53-23E90F9A9691}" dt="2023-11-09T10:31:17.174" v="2407" actId="164"/>
          <ac:picMkLst>
            <pc:docMk/>
            <pc:sldMk cId="3889511803" sldId="260"/>
            <ac:picMk id="43" creationId="{31A12B88-99C4-43D2-B4AD-547BFB0C8166}"/>
          </ac:picMkLst>
        </pc:picChg>
        <pc:picChg chg="mod">
          <ac:chgData name="varitsara monsiri" userId="d21832565e14aca8" providerId="LiveId" clId="{A9F117B8-62A7-4BD3-BA53-23E90F9A9691}" dt="2023-11-09T10:31:18.532" v="2408"/>
          <ac:picMkLst>
            <pc:docMk/>
            <pc:sldMk cId="3889511803" sldId="260"/>
            <ac:picMk id="46" creationId="{4FE1C146-9989-4346-BDFC-2ED60009037A}"/>
          </ac:picMkLst>
        </pc:picChg>
        <pc:picChg chg="mod">
          <ac:chgData name="varitsara monsiri" userId="d21832565e14aca8" providerId="LiveId" clId="{A9F117B8-62A7-4BD3-BA53-23E90F9A9691}" dt="2023-11-09T10:31:18.532" v="2408"/>
          <ac:picMkLst>
            <pc:docMk/>
            <pc:sldMk cId="3889511803" sldId="260"/>
            <ac:picMk id="47" creationId="{7702F5C4-7DC3-408F-A9F9-1A560AA0130E}"/>
          </ac:picMkLst>
        </pc:picChg>
        <pc:picChg chg="add del mod ord">
          <ac:chgData name="varitsara monsiri" userId="d21832565e14aca8" providerId="LiveId" clId="{A9F117B8-62A7-4BD3-BA53-23E90F9A9691}" dt="2023-11-09T10:33:44.094" v="2446" actId="21"/>
          <ac:picMkLst>
            <pc:docMk/>
            <pc:sldMk cId="3889511803" sldId="260"/>
            <ac:picMk id="48" creationId="{D213462F-92E4-4AC5-8F4B-DE0CA04C81F2}"/>
          </ac:picMkLst>
        </pc:picChg>
        <pc:picChg chg="add mod">
          <ac:chgData name="varitsara monsiri" userId="d21832565e14aca8" providerId="LiveId" clId="{A9F117B8-62A7-4BD3-BA53-23E90F9A9691}" dt="2023-11-09T10:33:48.123" v="2448"/>
          <ac:picMkLst>
            <pc:docMk/>
            <pc:sldMk cId="3889511803" sldId="260"/>
            <ac:picMk id="49" creationId="{0CABFE63-90F4-4A85-9F75-517F5D5A3A6B}"/>
          </ac:picMkLst>
        </pc:picChg>
        <pc:cxnChg chg="add del mod">
          <ac:chgData name="varitsara monsiri" userId="d21832565e14aca8" providerId="LiveId" clId="{A9F117B8-62A7-4BD3-BA53-23E90F9A9691}" dt="2023-11-09T09:46:49.970" v="2047" actId="21"/>
          <ac:cxnSpMkLst>
            <pc:docMk/>
            <pc:sldMk cId="3889511803" sldId="260"/>
            <ac:cxnSpMk id="16" creationId="{AA3B4E71-C2F2-4749-931E-43CEC5A7898A}"/>
          </ac:cxnSpMkLst>
        </pc:cxnChg>
        <pc:cxnChg chg="add mod">
          <ac:chgData name="varitsara monsiri" userId="d21832565e14aca8" providerId="LiveId" clId="{A9F117B8-62A7-4BD3-BA53-23E90F9A9691}" dt="2023-11-09T10:26:24.257" v="2364" actId="1038"/>
          <ac:cxnSpMkLst>
            <pc:docMk/>
            <pc:sldMk cId="3889511803" sldId="260"/>
            <ac:cxnSpMk id="33" creationId="{9E6E1BCE-9F29-4A95-848C-1513E68DE628}"/>
          </ac:cxnSpMkLst>
        </pc:cxnChg>
        <pc:cxnChg chg="add mod">
          <ac:chgData name="varitsara monsiri" userId="d21832565e14aca8" providerId="LiveId" clId="{A9F117B8-62A7-4BD3-BA53-23E90F9A9691}" dt="2023-11-09T10:26:28.180" v="2371" actId="1038"/>
          <ac:cxnSpMkLst>
            <pc:docMk/>
            <pc:sldMk cId="3889511803" sldId="260"/>
            <ac:cxnSpMk id="34" creationId="{9562DD91-91F7-4698-946B-078BE827DEA7}"/>
          </ac:cxnSpMkLst>
        </pc:cxnChg>
      </pc:sldChg>
      <pc:sldChg chg="addSp delSp modSp add del mod modClrScheme chgLayout">
        <pc:chgData name="varitsara monsiri" userId="d21832565e14aca8" providerId="LiveId" clId="{A9F117B8-62A7-4BD3-BA53-23E90F9A9691}" dt="2023-11-10T13:16:59.188" v="5821" actId="47"/>
        <pc:sldMkLst>
          <pc:docMk/>
          <pc:sldMk cId="1067590785" sldId="261"/>
        </pc:sldMkLst>
        <pc:spChg chg="add mod">
          <ac:chgData name="varitsara monsiri" userId="d21832565e14aca8" providerId="LiveId" clId="{A9F117B8-62A7-4BD3-BA53-23E90F9A9691}" dt="2023-11-09T10:42:32.546" v="2461" actId="20577"/>
          <ac:spMkLst>
            <pc:docMk/>
            <pc:sldMk cId="1067590785" sldId="261"/>
            <ac:spMk id="2" creationId="{BB2AE941-F016-4418-982E-50136F98768E}"/>
          </ac:spMkLst>
        </pc:spChg>
        <pc:spChg chg="add mod">
          <ac:chgData name="varitsara monsiri" userId="d21832565e14aca8" providerId="LiveId" clId="{A9F117B8-62A7-4BD3-BA53-23E90F9A9691}" dt="2023-11-09T10:42:36.813" v="2463" actId="20577"/>
          <ac:spMkLst>
            <pc:docMk/>
            <pc:sldMk cId="1067590785" sldId="261"/>
            <ac:spMk id="3" creationId="{2436C48C-749D-4FE5-838A-0E5DB5F5AE90}"/>
          </ac:spMkLst>
        </pc:spChg>
        <pc:spChg chg="add mod">
          <ac:chgData name="varitsara monsiri" userId="d21832565e14aca8" providerId="LiveId" clId="{A9F117B8-62A7-4BD3-BA53-23E90F9A9691}" dt="2023-11-09T10:42:25.038" v="2459" actId="20577"/>
          <ac:spMkLst>
            <pc:docMk/>
            <pc:sldMk cId="1067590785" sldId="261"/>
            <ac:spMk id="4" creationId="{7BE36928-E7EC-447C-A065-E1D4A4DA3AF4}"/>
          </ac:spMkLst>
        </pc:spChg>
        <pc:spChg chg="add del mod">
          <ac:chgData name="varitsara monsiri" userId="d21832565e14aca8" providerId="LiveId" clId="{A9F117B8-62A7-4BD3-BA53-23E90F9A9691}" dt="2023-11-10T11:56:30.578" v="5200" actId="931"/>
          <ac:spMkLst>
            <pc:docMk/>
            <pc:sldMk cId="1067590785" sldId="261"/>
            <ac:spMk id="5" creationId="{9534260F-8D5F-49FE-8D5A-9754EF50422C}"/>
          </ac:spMkLst>
        </pc:spChg>
        <pc:grpChg chg="add del mod">
          <ac:chgData name="varitsara monsiri" userId="d21832565e14aca8" providerId="LiveId" clId="{A9F117B8-62A7-4BD3-BA53-23E90F9A9691}" dt="2023-11-09T10:45:56.734" v="2486" actId="165"/>
          <ac:grpSpMkLst>
            <pc:docMk/>
            <pc:sldMk cId="1067590785" sldId="261"/>
            <ac:grpSpMk id="8" creationId="{00103EE5-80F7-4505-AA19-0CC211A83C69}"/>
          </ac:grpSpMkLst>
        </pc:grpChg>
        <pc:grpChg chg="add del mod">
          <ac:chgData name="varitsara monsiri" userId="d21832565e14aca8" providerId="LiveId" clId="{A9F117B8-62A7-4BD3-BA53-23E90F9A9691}" dt="2023-11-09T10:51:17.079" v="2639" actId="165"/>
          <ac:grpSpMkLst>
            <pc:docMk/>
            <pc:sldMk cId="1067590785" sldId="261"/>
            <ac:grpSpMk id="17" creationId="{B62A64BE-E61E-43BD-8E81-B9F8C30EBC01}"/>
          </ac:grpSpMkLst>
        </pc:grpChg>
        <pc:grpChg chg="add mod">
          <ac:chgData name="varitsara monsiri" userId="d21832565e14aca8" providerId="LiveId" clId="{A9F117B8-62A7-4BD3-BA53-23E90F9A9691}" dt="2023-11-09T10:51:57.762" v="2664" actId="164"/>
          <ac:grpSpMkLst>
            <pc:docMk/>
            <pc:sldMk cId="1067590785" sldId="261"/>
            <ac:grpSpMk id="25" creationId="{FE47534C-8FB2-4C15-AA56-D9267AC437F2}"/>
          </ac:grpSpMkLst>
        </pc:grpChg>
        <pc:picChg chg="mod topLvl">
          <ac:chgData name="varitsara monsiri" userId="d21832565e14aca8" providerId="LiveId" clId="{A9F117B8-62A7-4BD3-BA53-23E90F9A9691}" dt="2023-11-09T10:51:57.762" v="2664" actId="164"/>
          <ac:picMkLst>
            <pc:docMk/>
            <pc:sldMk cId="1067590785" sldId="261"/>
            <ac:picMk id="9" creationId="{1FC23E0A-192E-48A5-931B-8C4F6D2238F6}"/>
          </ac:picMkLst>
        </pc:picChg>
        <pc:picChg chg="mod topLvl">
          <ac:chgData name="varitsara monsiri" userId="d21832565e14aca8" providerId="LiveId" clId="{A9F117B8-62A7-4BD3-BA53-23E90F9A9691}" dt="2023-11-09T10:51:57.762" v="2664" actId="164"/>
          <ac:picMkLst>
            <pc:docMk/>
            <pc:sldMk cId="1067590785" sldId="261"/>
            <ac:picMk id="10" creationId="{6B0485D1-498B-445B-ABE2-7186A27EB72E}"/>
          </ac:picMkLst>
        </pc:picChg>
        <pc:picChg chg="mod topLvl">
          <ac:chgData name="varitsara monsiri" userId="d21832565e14aca8" providerId="LiveId" clId="{A9F117B8-62A7-4BD3-BA53-23E90F9A9691}" dt="2023-11-09T10:51:57.762" v="2664" actId="164"/>
          <ac:picMkLst>
            <pc:docMk/>
            <pc:sldMk cId="1067590785" sldId="261"/>
            <ac:picMk id="11" creationId="{54530C6B-5EF7-4AEF-A843-E6A2E1534023}"/>
          </ac:picMkLst>
        </pc:picChg>
        <pc:picChg chg="mod ord topLvl modCrop">
          <ac:chgData name="varitsara monsiri" userId="d21832565e14aca8" providerId="LiveId" clId="{A9F117B8-62A7-4BD3-BA53-23E90F9A9691}" dt="2023-11-09T10:48:40.621" v="2543" actId="1038"/>
          <ac:picMkLst>
            <pc:docMk/>
            <pc:sldMk cId="1067590785" sldId="261"/>
            <ac:picMk id="12" creationId="{587E5834-FAD5-4D2C-8C12-D3C79DCA1EA3}"/>
          </ac:picMkLst>
        </pc:picChg>
        <pc:picChg chg="mod topLvl">
          <ac:chgData name="varitsara monsiri" userId="d21832565e14aca8" providerId="LiveId" clId="{A9F117B8-62A7-4BD3-BA53-23E90F9A9691}" dt="2023-11-09T10:51:57.762" v="2664" actId="164"/>
          <ac:picMkLst>
            <pc:docMk/>
            <pc:sldMk cId="1067590785" sldId="261"/>
            <ac:picMk id="13" creationId="{5BB1E956-9DFF-4201-B3DC-C939559ADE67}"/>
          </ac:picMkLst>
        </pc:picChg>
        <pc:picChg chg="mod topLvl">
          <ac:chgData name="varitsara monsiri" userId="d21832565e14aca8" providerId="LiveId" clId="{A9F117B8-62A7-4BD3-BA53-23E90F9A9691}" dt="2023-11-09T10:51:57.762" v="2664" actId="164"/>
          <ac:picMkLst>
            <pc:docMk/>
            <pc:sldMk cId="1067590785" sldId="261"/>
            <ac:picMk id="14" creationId="{952ED5A7-E1D5-4BEE-AC36-F6057BE529B9}"/>
          </ac:picMkLst>
        </pc:picChg>
        <pc:picChg chg="mod topLvl">
          <ac:chgData name="varitsara monsiri" userId="d21832565e14aca8" providerId="LiveId" clId="{A9F117B8-62A7-4BD3-BA53-23E90F9A9691}" dt="2023-11-09T10:51:57.762" v="2664" actId="164"/>
          <ac:picMkLst>
            <pc:docMk/>
            <pc:sldMk cId="1067590785" sldId="261"/>
            <ac:picMk id="15" creationId="{671D65D9-6D1F-4B99-89FB-63524D427367}"/>
          </ac:picMkLst>
        </pc:picChg>
        <pc:picChg chg="mod topLvl">
          <ac:chgData name="varitsara monsiri" userId="d21832565e14aca8" providerId="LiveId" clId="{A9F117B8-62A7-4BD3-BA53-23E90F9A9691}" dt="2023-11-09T10:51:57.762" v="2664" actId="164"/>
          <ac:picMkLst>
            <pc:docMk/>
            <pc:sldMk cId="1067590785" sldId="261"/>
            <ac:picMk id="16" creationId="{0F2A2F78-D2CA-4964-B169-90084674D1F5}"/>
          </ac:picMkLst>
        </pc:picChg>
        <pc:picChg chg="add mod">
          <ac:chgData name="varitsara monsiri" userId="d21832565e14aca8" providerId="LiveId" clId="{A9F117B8-62A7-4BD3-BA53-23E90F9A9691}" dt="2023-11-10T11:56:30.578" v="5200" actId="931"/>
          <ac:picMkLst>
            <pc:docMk/>
            <pc:sldMk cId="1067590785" sldId="261"/>
            <ac:picMk id="17" creationId="{62D16496-B6B2-4392-8FBF-7F42320CF16D}"/>
          </ac:picMkLst>
        </pc:picChg>
        <pc:picChg chg="add mod ord">
          <ac:chgData name="varitsara monsiri" userId="d21832565e14aca8" providerId="LiveId" clId="{A9F117B8-62A7-4BD3-BA53-23E90F9A9691}" dt="2023-11-09T10:50:21.843" v="2596" actId="167"/>
          <ac:picMkLst>
            <pc:docMk/>
            <pc:sldMk cId="1067590785" sldId="261"/>
            <ac:picMk id="18" creationId="{DC7DD64F-A4D7-4126-B67A-BE62F502D020}"/>
          </ac:picMkLst>
        </pc:picChg>
        <pc:picChg chg="add del mod">
          <ac:chgData name="varitsara monsiri" userId="d21832565e14aca8" providerId="LiveId" clId="{A9F117B8-62A7-4BD3-BA53-23E90F9A9691}" dt="2023-11-09T10:49:39.776" v="2578" actId="478"/>
          <ac:picMkLst>
            <pc:docMk/>
            <pc:sldMk cId="1067590785" sldId="261"/>
            <ac:picMk id="19" creationId="{F89ADA7B-45A8-4FA9-A292-FB6E37BFA4DD}"/>
          </ac:picMkLst>
        </pc:picChg>
        <pc:picChg chg="add mod">
          <ac:chgData name="varitsara monsiri" userId="d21832565e14aca8" providerId="LiveId" clId="{A9F117B8-62A7-4BD3-BA53-23E90F9A9691}" dt="2023-11-09T10:50:35.519" v="2602" actId="1036"/>
          <ac:picMkLst>
            <pc:docMk/>
            <pc:sldMk cId="1067590785" sldId="261"/>
            <ac:picMk id="20" creationId="{13E8613A-3CC6-4691-BE8C-97F8B1463422}"/>
          </ac:picMkLst>
        </pc:picChg>
        <pc:picChg chg="add mod">
          <ac:chgData name="varitsara monsiri" userId="d21832565e14aca8" providerId="LiveId" clId="{A9F117B8-62A7-4BD3-BA53-23E90F9A9691}" dt="2023-11-09T10:50:43.533" v="2623" actId="1076"/>
          <ac:picMkLst>
            <pc:docMk/>
            <pc:sldMk cId="1067590785" sldId="261"/>
            <ac:picMk id="21" creationId="{534A5F57-4E2A-4993-B7EE-A565879D2212}"/>
          </ac:picMkLst>
        </pc:picChg>
        <pc:picChg chg="add mod">
          <ac:chgData name="varitsara monsiri" userId="d21832565e14aca8" providerId="LiveId" clId="{A9F117B8-62A7-4BD3-BA53-23E90F9A9691}" dt="2023-11-09T10:49:52.294" v="2584" actId="14100"/>
          <ac:picMkLst>
            <pc:docMk/>
            <pc:sldMk cId="1067590785" sldId="261"/>
            <ac:picMk id="22" creationId="{BF5A2731-60D2-45A7-AE56-47EEA9EAC069}"/>
          </ac:picMkLst>
        </pc:picChg>
        <pc:picChg chg="add mod">
          <ac:chgData name="varitsara monsiri" userId="d21832565e14aca8" providerId="LiveId" clId="{A9F117B8-62A7-4BD3-BA53-23E90F9A9691}" dt="2023-11-09T10:50:45.350" v="2624" actId="1076"/>
          <ac:picMkLst>
            <pc:docMk/>
            <pc:sldMk cId="1067590785" sldId="261"/>
            <ac:picMk id="23" creationId="{F3CE03A0-EB84-488E-8A08-4EDC210EAC7B}"/>
          </ac:picMkLst>
        </pc:picChg>
        <pc:picChg chg="add mod ord">
          <ac:chgData name="varitsara monsiri" userId="d21832565e14aca8" providerId="LiveId" clId="{A9F117B8-62A7-4BD3-BA53-23E90F9A9691}" dt="2023-11-09T10:49:27.996" v="2576" actId="1037"/>
          <ac:picMkLst>
            <pc:docMk/>
            <pc:sldMk cId="1067590785" sldId="261"/>
            <ac:picMk id="24" creationId="{5C3B4C3E-4A4D-4601-B4F9-6021EE9ACB0A}"/>
          </ac:picMkLst>
        </pc:picChg>
        <pc:picChg chg="add del mod">
          <ac:chgData name="varitsara monsiri" userId="d21832565e14aca8" providerId="LiveId" clId="{A9F117B8-62A7-4BD3-BA53-23E90F9A9691}" dt="2023-11-10T13:15:12.296" v="5813" actId="478"/>
          <ac:picMkLst>
            <pc:docMk/>
            <pc:sldMk cId="1067590785" sldId="261"/>
            <ac:picMk id="26" creationId="{1EAFFC7B-D299-4382-8388-7F81FF304B2E}"/>
          </ac:picMkLst>
        </pc:picChg>
        <pc:cxnChg chg="add mod">
          <ac:chgData name="varitsara monsiri" userId="d21832565e14aca8" providerId="LiveId" clId="{A9F117B8-62A7-4BD3-BA53-23E90F9A9691}" dt="2023-11-09T10:43:17.285" v="2466" actId="208"/>
          <ac:cxnSpMkLst>
            <pc:docMk/>
            <pc:sldMk cId="1067590785" sldId="261"/>
            <ac:cxnSpMk id="6" creationId="{C96FB8FC-610A-4D1B-AEBA-43B400172E58}"/>
          </ac:cxnSpMkLst>
        </pc:cxnChg>
        <pc:cxnChg chg="add mod">
          <ac:chgData name="varitsara monsiri" userId="d21832565e14aca8" providerId="LiveId" clId="{A9F117B8-62A7-4BD3-BA53-23E90F9A9691}" dt="2023-11-09T10:43:17.285" v="2466" actId="208"/>
          <ac:cxnSpMkLst>
            <pc:docMk/>
            <pc:sldMk cId="1067590785" sldId="261"/>
            <ac:cxnSpMk id="7" creationId="{CC1B595C-6289-4E23-A6E9-9594BE74D98C}"/>
          </ac:cxnSpMkLst>
        </pc:cxnChg>
      </pc:sldChg>
      <pc:sldChg chg="addSp delSp modSp add del mod modClrScheme chgLayout">
        <pc:chgData name="varitsara monsiri" userId="d21832565e14aca8" providerId="LiveId" clId="{A9F117B8-62A7-4BD3-BA53-23E90F9A9691}" dt="2023-11-10T12:04:42.018" v="5252" actId="47"/>
        <pc:sldMkLst>
          <pc:docMk/>
          <pc:sldMk cId="2867113326" sldId="262"/>
        </pc:sldMkLst>
        <pc:spChg chg="add del mod">
          <ac:chgData name="varitsara monsiri" userId="d21832565e14aca8" providerId="LiveId" clId="{A9F117B8-62A7-4BD3-BA53-23E90F9A9691}" dt="2023-11-09T11:02:08.813" v="2775" actId="700"/>
          <ac:spMkLst>
            <pc:docMk/>
            <pc:sldMk cId="2867113326" sldId="262"/>
            <ac:spMk id="2" creationId="{7F048E80-3553-417E-9B1C-56266B997386}"/>
          </ac:spMkLst>
        </pc:spChg>
        <pc:spChg chg="add mod ord">
          <ac:chgData name="varitsara monsiri" userId="d21832565e14aca8" providerId="LiveId" clId="{A9F117B8-62A7-4BD3-BA53-23E90F9A9691}" dt="2023-11-09T11:27:29.691" v="3258" actId="207"/>
          <ac:spMkLst>
            <pc:docMk/>
            <pc:sldMk cId="2867113326" sldId="262"/>
            <ac:spMk id="3" creationId="{CBA49D30-42B2-4259-A351-11F218842C9C}"/>
          </ac:spMkLst>
        </pc:spChg>
        <pc:spChg chg="add mod ord">
          <ac:chgData name="varitsara monsiri" userId="d21832565e14aca8" providerId="LiveId" clId="{A9F117B8-62A7-4BD3-BA53-23E90F9A9691}" dt="2023-11-09T11:07:42.130" v="2852" actId="700"/>
          <ac:spMkLst>
            <pc:docMk/>
            <pc:sldMk cId="2867113326" sldId="262"/>
            <ac:spMk id="4" creationId="{218C8703-7AA4-4286-9894-9BDC7734F004}"/>
          </ac:spMkLst>
        </pc:spChg>
        <pc:spChg chg="add mod ord">
          <ac:chgData name="varitsara monsiri" userId="d21832565e14aca8" providerId="LiveId" clId="{A9F117B8-62A7-4BD3-BA53-23E90F9A9691}" dt="2023-11-09T11:27:29.691" v="3258" actId="207"/>
          <ac:spMkLst>
            <pc:docMk/>
            <pc:sldMk cId="2867113326" sldId="262"/>
            <ac:spMk id="5" creationId="{9232CA69-01BF-4AAC-BCF9-3B2C6500928F}"/>
          </ac:spMkLst>
        </pc:spChg>
        <pc:spChg chg="add mod ord">
          <ac:chgData name="varitsara monsiri" userId="d21832565e14aca8" providerId="LiveId" clId="{A9F117B8-62A7-4BD3-BA53-23E90F9A9691}" dt="2023-11-09T11:07:42.130" v="2852" actId="700"/>
          <ac:spMkLst>
            <pc:docMk/>
            <pc:sldMk cId="2867113326" sldId="262"/>
            <ac:spMk id="6" creationId="{20E82367-7EDA-4AD4-885C-2EC0FAA02E6E}"/>
          </ac:spMkLst>
        </pc:spChg>
        <pc:spChg chg="add del mod">
          <ac:chgData name="varitsara monsiri" userId="d21832565e14aca8" providerId="LiveId" clId="{A9F117B8-62A7-4BD3-BA53-23E90F9A9691}" dt="2023-11-09T11:02:08.813" v="2775" actId="700"/>
          <ac:spMkLst>
            <pc:docMk/>
            <pc:sldMk cId="2867113326" sldId="262"/>
            <ac:spMk id="7" creationId="{1A86D0B4-DBEB-4C77-933E-F634F837ADA9}"/>
          </ac:spMkLst>
        </pc:spChg>
        <pc:spChg chg="add del mod ord">
          <ac:chgData name="varitsara monsiri" userId="d21832565e14aca8" providerId="LiveId" clId="{A9F117B8-62A7-4BD3-BA53-23E90F9A9691}" dt="2023-11-10T11:56:43.942" v="5201" actId="931"/>
          <ac:spMkLst>
            <pc:docMk/>
            <pc:sldMk cId="2867113326" sldId="262"/>
            <ac:spMk id="8" creationId="{CE4D07C7-9216-4CF3-ACE0-1E6ACC1C64D4}"/>
          </ac:spMkLst>
        </pc:spChg>
        <pc:spChg chg="add mod ord">
          <ac:chgData name="varitsara monsiri" userId="d21832565e14aca8" providerId="LiveId" clId="{A9F117B8-62A7-4BD3-BA53-23E90F9A9691}" dt="2023-11-09T11:07:42.130" v="2852" actId="700"/>
          <ac:spMkLst>
            <pc:docMk/>
            <pc:sldMk cId="2867113326" sldId="262"/>
            <ac:spMk id="9" creationId="{71373F2A-2200-472E-A81A-2F4C1B7AC75F}"/>
          </ac:spMkLst>
        </pc:spChg>
        <pc:spChg chg="add mod">
          <ac:chgData name="varitsara monsiri" userId="d21832565e14aca8" providerId="LiveId" clId="{A9F117B8-62A7-4BD3-BA53-23E90F9A9691}" dt="2023-11-09T11:05:44.244" v="2832" actId="1037"/>
          <ac:spMkLst>
            <pc:docMk/>
            <pc:sldMk cId="2867113326" sldId="262"/>
            <ac:spMk id="10" creationId="{291E8260-127B-4EEC-8290-D5F3DC6710FF}"/>
          </ac:spMkLst>
        </pc:spChg>
        <pc:spChg chg="add mod">
          <ac:chgData name="varitsara monsiri" userId="d21832565e14aca8" providerId="LiveId" clId="{A9F117B8-62A7-4BD3-BA53-23E90F9A9691}" dt="2023-11-09T11:05:44.244" v="2832" actId="1037"/>
          <ac:spMkLst>
            <pc:docMk/>
            <pc:sldMk cId="2867113326" sldId="262"/>
            <ac:spMk id="11" creationId="{6A25362E-9F6B-4170-A3E0-68064B464B5D}"/>
          </ac:spMkLst>
        </pc:spChg>
        <pc:spChg chg="add del mod ord">
          <ac:chgData name="varitsara monsiri" userId="d21832565e14aca8" providerId="LiveId" clId="{A9F117B8-62A7-4BD3-BA53-23E90F9A9691}" dt="2023-11-09T11:07:42.130" v="2852" actId="700"/>
          <ac:spMkLst>
            <pc:docMk/>
            <pc:sldMk cId="2867113326" sldId="262"/>
            <ac:spMk id="12" creationId="{A94312AB-32BA-4934-8F57-6372688B686B}"/>
          </ac:spMkLst>
        </pc:spChg>
        <pc:spChg chg="add del mod ord">
          <ac:chgData name="varitsara monsiri" userId="d21832565e14aca8" providerId="LiveId" clId="{A9F117B8-62A7-4BD3-BA53-23E90F9A9691}" dt="2023-11-09T11:07:42.130" v="2852" actId="700"/>
          <ac:spMkLst>
            <pc:docMk/>
            <pc:sldMk cId="2867113326" sldId="262"/>
            <ac:spMk id="13" creationId="{4890E05B-CA33-4D24-88DF-588E920DB8FB}"/>
          </ac:spMkLst>
        </pc:spChg>
        <pc:spChg chg="add del mod">
          <ac:chgData name="varitsara monsiri" userId="d21832565e14aca8" providerId="LiveId" clId="{A9F117B8-62A7-4BD3-BA53-23E90F9A9691}" dt="2023-11-10T12:02:44.497" v="5211" actId="931"/>
          <ac:spMkLst>
            <pc:docMk/>
            <pc:sldMk cId="2867113326" sldId="262"/>
            <ac:spMk id="13" creationId="{AC121865-6416-4186-9718-B21F1E3B6C4B}"/>
          </ac:spMkLst>
        </pc:spChg>
        <pc:spChg chg="add del mod ord">
          <ac:chgData name="varitsara monsiri" userId="d21832565e14aca8" providerId="LiveId" clId="{A9F117B8-62A7-4BD3-BA53-23E90F9A9691}" dt="2023-11-09T11:07:42.130" v="2852" actId="700"/>
          <ac:spMkLst>
            <pc:docMk/>
            <pc:sldMk cId="2867113326" sldId="262"/>
            <ac:spMk id="14" creationId="{2EF8CB4B-298F-4582-A845-E8DF60DAEB22}"/>
          </ac:spMkLst>
        </pc:spChg>
        <pc:grpChg chg="add mod">
          <ac:chgData name="varitsara monsiri" userId="d21832565e14aca8" providerId="LiveId" clId="{A9F117B8-62A7-4BD3-BA53-23E90F9A9691}" dt="2023-11-09T11:08:42.154" v="2939" actId="1036"/>
          <ac:grpSpMkLst>
            <pc:docMk/>
            <pc:sldMk cId="2867113326" sldId="262"/>
            <ac:grpSpMk id="25" creationId="{474CFFC2-8C1C-47AC-896C-032E6DB597CB}"/>
          </ac:grpSpMkLst>
        </pc:grpChg>
        <pc:grpChg chg="add mod">
          <ac:chgData name="varitsara monsiri" userId="d21832565e14aca8" providerId="LiveId" clId="{A9F117B8-62A7-4BD3-BA53-23E90F9A9691}" dt="2023-11-09T11:15:30.957" v="3121" actId="1036"/>
          <ac:grpSpMkLst>
            <pc:docMk/>
            <pc:sldMk cId="2867113326" sldId="262"/>
            <ac:grpSpMk id="35" creationId="{6818E97C-3BD6-4E72-A12D-B973AF722F24}"/>
          </ac:grpSpMkLst>
        </pc:grpChg>
        <pc:picChg chg="add del mod">
          <ac:chgData name="varitsara monsiri" userId="d21832565e14aca8" providerId="LiveId" clId="{A9F117B8-62A7-4BD3-BA53-23E90F9A9691}" dt="2023-11-10T12:02:32.936" v="5210" actId="478"/>
          <ac:picMkLst>
            <pc:docMk/>
            <pc:sldMk cId="2867113326" sldId="262"/>
            <ac:picMk id="7" creationId="{4FA6A0C1-4F2D-49F1-9234-B05D1D65498C}"/>
          </ac:picMkLst>
        </pc:picChg>
        <pc:picChg chg="add mod">
          <ac:chgData name="varitsara monsiri" userId="d21832565e14aca8" providerId="LiveId" clId="{A9F117B8-62A7-4BD3-BA53-23E90F9A9691}" dt="2023-11-09T11:09:35.722" v="2979" actId="1037"/>
          <ac:picMkLst>
            <pc:docMk/>
            <pc:sldMk cId="2867113326" sldId="262"/>
            <ac:picMk id="15" creationId="{04B42FCD-5735-4970-A933-E0F2916A4FFE}"/>
          </ac:picMkLst>
        </pc:picChg>
        <pc:picChg chg="add mod">
          <ac:chgData name="varitsara monsiri" userId="d21832565e14aca8" providerId="LiveId" clId="{A9F117B8-62A7-4BD3-BA53-23E90F9A9691}" dt="2023-11-09T11:08:16.538" v="2856" actId="164"/>
          <ac:picMkLst>
            <pc:docMk/>
            <pc:sldMk cId="2867113326" sldId="262"/>
            <ac:picMk id="16" creationId="{DF39FB5D-676F-4BF8-893A-6D99306B1204}"/>
          </ac:picMkLst>
        </pc:picChg>
        <pc:picChg chg="add mod">
          <ac:chgData name="varitsara monsiri" userId="d21832565e14aca8" providerId="LiveId" clId="{A9F117B8-62A7-4BD3-BA53-23E90F9A9691}" dt="2023-11-09T11:09:38.789" v="2998" actId="1036"/>
          <ac:picMkLst>
            <pc:docMk/>
            <pc:sldMk cId="2867113326" sldId="262"/>
            <ac:picMk id="17" creationId="{C3F5CDB3-A062-4C5E-8ED7-83A3D9A56A2F}"/>
          </ac:picMkLst>
        </pc:picChg>
        <pc:picChg chg="add mod">
          <ac:chgData name="varitsara monsiri" userId="d21832565e14aca8" providerId="LiveId" clId="{A9F117B8-62A7-4BD3-BA53-23E90F9A9691}" dt="2023-11-09T11:08:16.538" v="2856" actId="164"/>
          <ac:picMkLst>
            <pc:docMk/>
            <pc:sldMk cId="2867113326" sldId="262"/>
            <ac:picMk id="18" creationId="{6E1B5A47-3D34-4DE6-8017-5350271D1115}"/>
          </ac:picMkLst>
        </pc:picChg>
        <pc:picChg chg="add mod">
          <ac:chgData name="varitsara monsiri" userId="d21832565e14aca8" providerId="LiveId" clId="{A9F117B8-62A7-4BD3-BA53-23E90F9A9691}" dt="2023-11-09T11:08:16.538" v="2856" actId="164"/>
          <ac:picMkLst>
            <pc:docMk/>
            <pc:sldMk cId="2867113326" sldId="262"/>
            <ac:picMk id="19" creationId="{E4A6E848-56A5-4057-AF4D-9AD5497FCC1C}"/>
          </ac:picMkLst>
        </pc:picChg>
        <pc:picChg chg="add mod">
          <ac:chgData name="varitsara monsiri" userId="d21832565e14aca8" providerId="LiveId" clId="{A9F117B8-62A7-4BD3-BA53-23E90F9A9691}" dt="2023-11-09T11:10:00.517" v="3015" actId="1038"/>
          <ac:picMkLst>
            <pc:docMk/>
            <pc:sldMk cId="2867113326" sldId="262"/>
            <ac:picMk id="20" creationId="{98EDA111-4065-4B00-8235-45AD998E7A9B}"/>
          </ac:picMkLst>
        </pc:picChg>
        <pc:picChg chg="add mod">
          <ac:chgData name="varitsara monsiri" userId="d21832565e14aca8" providerId="LiveId" clId="{A9F117B8-62A7-4BD3-BA53-23E90F9A9691}" dt="2023-11-09T11:10:19.577" v="3019" actId="688"/>
          <ac:picMkLst>
            <pc:docMk/>
            <pc:sldMk cId="2867113326" sldId="262"/>
            <ac:picMk id="21" creationId="{C3DF54BD-5F5F-499F-85A5-E199576A889E}"/>
          </ac:picMkLst>
        </pc:picChg>
        <pc:picChg chg="add mod">
          <ac:chgData name="varitsara monsiri" userId="d21832565e14aca8" providerId="LiveId" clId="{A9F117B8-62A7-4BD3-BA53-23E90F9A9691}" dt="2023-11-09T11:08:16.538" v="2856" actId="164"/>
          <ac:picMkLst>
            <pc:docMk/>
            <pc:sldMk cId="2867113326" sldId="262"/>
            <ac:picMk id="22" creationId="{8E262862-D36D-44B6-B523-A09718199A03}"/>
          </ac:picMkLst>
        </pc:picChg>
        <pc:picChg chg="add mod">
          <ac:chgData name="varitsara monsiri" userId="d21832565e14aca8" providerId="LiveId" clId="{A9F117B8-62A7-4BD3-BA53-23E90F9A9691}" dt="2023-11-09T11:10:05.099" v="3016" actId="1076"/>
          <ac:picMkLst>
            <pc:docMk/>
            <pc:sldMk cId="2867113326" sldId="262"/>
            <ac:picMk id="23" creationId="{F38C107C-A252-41DC-8DD5-3C40B456B331}"/>
          </ac:picMkLst>
        </pc:picChg>
        <pc:picChg chg="add mod">
          <ac:chgData name="varitsara monsiri" userId="d21832565e14aca8" providerId="LiveId" clId="{A9F117B8-62A7-4BD3-BA53-23E90F9A9691}" dt="2023-11-09T11:10:16.454" v="3018" actId="1076"/>
          <ac:picMkLst>
            <pc:docMk/>
            <pc:sldMk cId="2867113326" sldId="262"/>
            <ac:picMk id="24" creationId="{2056FB94-41BB-4CB9-BF05-E8DA08731760}"/>
          </ac:picMkLst>
        </pc:picChg>
        <pc:picChg chg="add del mod">
          <ac:chgData name="varitsara monsiri" userId="d21832565e14aca8" providerId="LiveId" clId="{A9F117B8-62A7-4BD3-BA53-23E90F9A9691}" dt="2023-11-09T11:10:55.647" v="3027" actId="478"/>
          <ac:picMkLst>
            <pc:docMk/>
            <pc:sldMk cId="2867113326" sldId="262"/>
            <ac:picMk id="26" creationId="{53922774-532B-483D-B3F0-0E994D70BF39}"/>
          </ac:picMkLst>
        </pc:picChg>
        <pc:picChg chg="add mod">
          <ac:chgData name="varitsara monsiri" userId="d21832565e14aca8" providerId="LiveId" clId="{A9F117B8-62A7-4BD3-BA53-23E90F9A9691}" dt="2023-11-10T12:02:44.497" v="5211" actId="931"/>
          <ac:picMkLst>
            <pc:docMk/>
            <pc:sldMk cId="2867113326" sldId="262"/>
            <ac:picMk id="26" creationId="{8201380A-B5CA-46A4-8111-7373041DEDD0}"/>
          </ac:picMkLst>
        </pc:picChg>
        <pc:picChg chg="add mod">
          <ac:chgData name="varitsara monsiri" userId="d21832565e14aca8" providerId="LiveId" clId="{A9F117B8-62A7-4BD3-BA53-23E90F9A9691}" dt="2023-11-09T11:11:41.134" v="3052" actId="1038"/>
          <ac:picMkLst>
            <pc:docMk/>
            <pc:sldMk cId="2867113326" sldId="262"/>
            <ac:picMk id="27" creationId="{FC0CF4FB-846F-46BD-AABF-DCAA66C02751}"/>
          </ac:picMkLst>
        </pc:picChg>
        <pc:picChg chg="add mod">
          <ac:chgData name="varitsara monsiri" userId="d21832565e14aca8" providerId="LiveId" clId="{A9F117B8-62A7-4BD3-BA53-23E90F9A9691}" dt="2023-11-09T11:11:11.802" v="3032" actId="1035"/>
          <ac:picMkLst>
            <pc:docMk/>
            <pc:sldMk cId="2867113326" sldId="262"/>
            <ac:picMk id="28" creationId="{523E4543-2699-4A2C-A995-AF15C608050C}"/>
          </ac:picMkLst>
        </pc:picChg>
        <pc:picChg chg="add del mod">
          <ac:chgData name="varitsara monsiri" userId="d21832565e14aca8" providerId="LiveId" clId="{A9F117B8-62A7-4BD3-BA53-23E90F9A9691}" dt="2023-11-09T11:12:55.611" v="3056" actId="478"/>
          <ac:picMkLst>
            <pc:docMk/>
            <pc:sldMk cId="2867113326" sldId="262"/>
            <ac:picMk id="29" creationId="{57C1785A-E54F-405A-9682-E0A70B7FFFEF}"/>
          </ac:picMkLst>
        </pc:picChg>
        <pc:picChg chg="add mod">
          <ac:chgData name="varitsara monsiri" userId="d21832565e14aca8" providerId="LiveId" clId="{A9F117B8-62A7-4BD3-BA53-23E90F9A9691}" dt="2023-11-09T11:14:50.573" v="3104" actId="164"/>
          <ac:picMkLst>
            <pc:docMk/>
            <pc:sldMk cId="2867113326" sldId="262"/>
            <ac:picMk id="30" creationId="{E2E153E9-95D9-46A1-8679-A97C214E929D}"/>
          </ac:picMkLst>
        </pc:picChg>
        <pc:picChg chg="add del mod">
          <ac:chgData name="varitsara monsiri" userId="d21832565e14aca8" providerId="LiveId" clId="{A9F117B8-62A7-4BD3-BA53-23E90F9A9691}" dt="2023-11-09T11:12:43.287" v="3055" actId="478"/>
          <ac:picMkLst>
            <pc:docMk/>
            <pc:sldMk cId="2867113326" sldId="262"/>
            <ac:picMk id="31" creationId="{39E8C308-F95B-412D-9FA4-086DD47727D9}"/>
          </ac:picMkLst>
        </pc:picChg>
        <pc:picChg chg="add mod">
          <ac:chgData name="varitsara monsiri" userId="d21832565e14aca8" providerId="LiveId" clId="{A9F117B8-62A7-4BD3-BA53-23E90F9A9691}" dt="2023-11-09T11:14:50.573" v="3104" actId="164"/>
          <ac:picMkLst>
            <pc:docMk/>
            <pc:sldMk cId="2867113326" sldId="262"/>
            <ac:picMk id="32" creationId="{7BF7BE18-81AC-46A9-ABA6-40C4925180F0}"/>
          </ac:picMkLst>
        </pc:picChg>
        <pc:picChg chg="add mod">
          <ac:chgData name="varitsara monsiri" userId="d21832565e14aca8" providerId="LiveId" clId="{A9F117B8-62A7-4BD3-BA53-23E90F9A9691}" dt="2023-11-09T11:14:50.573" v="3104" actId="164"/>
          <ac:picMkLst>
            <pc:docMk/>
            <pc:sldMk cId="2867113326" sldId="262"/>
            <ac:picMk id="33" creationId="{FD8C0F6A-671E-411D-AF84-5DE04FE9A5F3}"/>
          </ac:picMkLst>
        </pc:picChg>
        <pc:picChg chg="add mod">
          <ac:chgData name="varitsara monsiri" userId="d21832565e14aca8" providerId="LiveId" clId="{A9F117B8-62A7-4BD3-BA53-23E90F9A9691}" dt="2023-11-09T11:14:50.573" v="3104" actId="164"/>
          <ac:picMkLst>
            <pc:docMk/>
            <pc:sldMk cId="2867113326" sldId="262"/>
            <ac:picMk id="34" creationId="{7C54037E-8A6A-496B-A005-D134A38763F4}"/>
          </ac:picMkLst>
        </pc:picChg>
      </pc:sldChg>
      <pc:sldChg chg="addSp delSp modSp add mod modClrScheme chgLayout">
        <pc:chgData name="varitsara monsiri" userId="d21832565e14aca8" providerId="LiveId" clId="{A9F117B8-62A7-4BD3-BA53-23E90F9A9691}" dt="2023-11-10T14:20:56.079" v="7101" actId="1035"/>
        <pc:sldMkLst>
          <pc:docMk/>
          <pc:sldMk cId="2702846157" sldId="263"/>
        </pc:sldMkLst>
        <pc:spChg chg="add mod">
          <ac:chgData name="varitsara monsiri" userId="d21832565e14aca8" providerId="LiveId" clId="{A9F117B8-62A7-4BD3-BA53-23E90F9A9691}" dt="2023-11-09T11:24:59.658" v="3221" actId="1036"/>
          <ac:spMkLst>
            <pc:docMk/>
            <pc:sldMk cId="2702846157" sldId="263"/>
            <ac:spMk id="2" creationId="{573FB8AF-C461-4737-B17A-9A934F864BEB}"/>
          </ac:spMkLst>
        </pc:spChg>
        <pc:spChg chg="add mod">
          <ac:chgData name="varitsara monsiri" userId="d21832565e14aca8" providerId="LiveId" clId="{A9F117B8-62A7-4BD3-BA53-23E90F9A9691}" dt="2023-11-09T11:24:59.658" v="3221" actId="1036"/>
          <ac:spMkLst>
            <pc:docMk/>
            <pc:sldMk cId="2702846157" sldId="263"/>
            <ac:spMk id="3" creationId="{7127BB00-846C-433A-9A90-1060BEE610CB}"/>
          </ac:spMkLst>
        </pc:spChg>
        <pc:spChg chg="add mod">
          <ac:chgData name="varitsara monsiri" userId="d21832565e14aca8" providerId="LiveId" clId="{A9F117B8-62A7-4BD3-BA53-23E90F9A9691}" dt="2023-11-09T11:24:59.658" v="3221" actId="1036"/>
          <ac:spMkLst>
            <pc:docMk/>
            <pc:sldMk cId="2702846157" sldId="263"/>
            <ac:spMk id="4" creationId="{40F75410-13AC-44EF-BEDF-3F81EFF18545}"/>
          </ac:spMkLst>
        </pc:spChg>
        <pc:spChg chg="add mod">
          <ac:chgData name="varitsara monsiri" userId="d21832565e14aca8" providerId="LiveId" clId="{A9F117B8-62A7-4BD3-BA53-23E90F9A9691}" dt="2023-11-09T11:24:59.658" v="3221" actId="1036"/>
          <ac:spMkLst>
            <pc:docMk/>
            <pc:sldMk cId="2702846157" sldId="263"/>
            <ac:spMk id="5" creationId="{BE6B4278-DC49-4EDA-B131-3323AB8AF231}"/>
          </ac:spMkLst>
        </pc:spChg>
        <pc:spChg chg="add mod">
          <ac:chgData name="varitsara monsiri" userId="d21832565e14aca8" providerId="LiveId" clId="{A9F117B8-62A7-4BD3-BA53-23E90F9A9691}" dt="2023-11-09T11:25:32.446" v="3236" actId="1037"/>
          <ac:spMkLst>
            <pc:docMk/>
            <pc:sldMk cId="2702846157" sldId="263"/>
            <ac:spMk id="6" creationId="{A388AE20-7472-4C5B-93BB-356864970F93}"/>
          </ac:spMkLst>
        </pc:spChg>
        <pc:spChg chg="add mod">
          <ac:chgData name="varitsara monsiri" userId="d21832565e14aca8" providerId="LiveId" clId="{A9F117B8-62A7-4BD3-BA53-23E90F9A9691}" dt="2023-11-09T11:25:32.446" v="3236" actId="1037"/>
          <ac:spMkLst>
            <pc:docMk/>
            <pc:sldMk cId="2702846157" sldId="263"/>
            <ac:spMk id="7" creationId="{8851367C-27C8-45C0-8762-E39D5C47906D}"/>
          </ac:spMkLst>
        </pc:spChg>
        <pc:spChg chg="add mod">
          <ac:chgData name="varitsara monsiri" userId="d21832565e14aca8" providerId="LiveId" clId="{A9F117B8-62A7-4BD3-BA53-23E90F9A9691}" dt="2023-11-09T11:25:32.446" v="3236" actId="1037"/>
          <ac:spMkLst>
            <pc:docMk/>
            <pc:sldMk cId="2702846157" sldId="263"/>
            <ac:spMk id="8" creationId="{B1A7A3E2-4BE2-434E-A5B6-288C5F07BF01}"/>
          </ac:spMkLst>
        </pc:spChg>
        <pc:spChg chg="add mod">
          <ac:chgData name="varitsara monsiri" userId="d21832565e14aca8" providerId="LiveId" clId="{A9F117B8-62A7-4BD3-BA53-23E90F9A9691}" dt="2023-11-09T11:25:32.446" v="3236" actId="1037"/>
          <ac:spMkLst>
            <pc:docMk/>
            <pc:sldMk cId="2702846157" sldId="263"/>
            <ac:spMk id="9" creationId="{04D895E1-EB28-40A3-9131-299AAC684C78}"/>
          </ac:spMkLst>
        </pc:spChg>
        <pc:spChg chg="mod">
          <ac:chgData name="varitsara monsiri" userId="d21832565e14aca8" providerId="LiveId" clId="{A9F117B8-62A7-4BD3-BA53-23E90F9A9691}" dt="2023-11-09T11:19:33.923" v="3163" actId="165"/>
          <ac:spMkLst>
            <pc:docMk/>
            <pc:sldMk cId="2702846157" sldId="263"/>
            <ac:spMk id="13" creationId="{F5FB3FB8-9448-404C-8671-AF5F6EF26F07}"/>
          </ac:spMkLst>
        </pc:spChg>
        <pc:spChg chg="mod">
          <ac:chgData name="varitsara monsiri" userId="d21832565e14aca8" providerId="LiveId" clId="{A9F117B8-62A7-4BD3-BA53-23E90F9A9691}" dt="2023-11-09T11:19:33.923" v="3163" actId="165"/>
          <ac:spMkLst>
            <pc:docMk/>
            <pc:sldMk cId="2702846157" sldId="263"/>
            <ac:spMk id="14" creationId="{B5A2A56C-9D4D-44F9-9C9D-40B7D39D92E5}"/>
          </ac:spMkLst>
        </pc:spChg>
        <pc:spChg chg="mod">
          <ac:chgData name="varitsara monsiri" userId="d21832565e14aca8" providerId="LiveId" clId="{A9F117B8-62A7-4BD3-BA53-23E90F9A9691}" dt="2023-11-09T11:19:33.923" v="3163" actId="165"/>
          <ac:spMkLst>
            <pc:docMk/>
            <pc:sldMk cId="2702846157" sldId="263"/>
            <ac:spMk id="18" creationId="{7D1D5C83-45DA-46F2-9011-2819879A8E05}"/>
          </ac:spMkLst>
        </pc:spChg>
        <pc:spChg chg="mod">
          <ac:chgData name="varitsara monsiri" userId="d21832565e14aca8" providerId="LiveId" clId="{A9F117B8-62A7-4BD3-BA53-23E90F9A9691}" dt="2023-11-09T11:19:33.923" v="3163" actId="165"/>
          <ac:spMkLst>
            <pc:docMk/>
            <pc:sldMk cId="2702846157" sldId="263"/>
            <ac:spMk id="19" creationId="{4380EA66-0597-4DF4-976C-36F8EE09E0D6}"/>
          </ac:spMkLst>
        </pc:spChg>
        <pc:spChg chg="mod">
          <ac:chgData name="varitsara monsiri" userId="d21832565e14aca8" providerId="LiveId" clId="{A9F117B8-62A7-4BD3-BA53-23E90F9A9691}" dt="2023-11-09T11:19:33.923" v="3163" actId="165"/>
          <ac:spMkLst>
            <pc:docMk/>
            <pc:sldMk cId="2702846157" sldId="263"/>
            <ac:spMk id="23" creationId="{4D5B9A49-6DBF-41A3-8E5F-9F1FD8C450B1}"/>
          </ac:spMkLst>
        </pc:spChg>
        <pc:spChg chg="mod">
          <ac:chgData name="varitsara monsiri" userId="d21832565e14aca8" providerId="LiveId" clId="{A9F117B8-62A7-4BD3-BA53-23E90F9A9691}" dt="2023-11-09T11:19:33.923" v="3163" actId="165"/>
          <ac:spMkLst>
            <pc:docMk/>
            <pc:sldMk cId="2702846157" sldId="263"/>
            <ac:spMk id="24" creationId="{CBB3A125-44DB-4A88-B6EE-F662454DA714}"/>
          </ac:spMkLst>
        </pc:spChg>
        <pc:spChg chg="mod">
          <ac:chgData name="varitsara monsiri" userId="d21832565e14aca8" providerId="LiveId" clId="{A9F117B8-62A7-4BD3-BA53-23E90F9A9691}" dt="2023-11-09T11:26:22.020" v="3248" actId="14100"/>
          <ac:spMkLst>
            <pc:docMk/>
            <pc:sldMk cId="2702846157" sldId="263"/>
            <ac:spMk id="28" creationId="{301F0787-2440-4798-A57C-0F98936D3D95}"/>
          </ac:spMkLst>
        </pc:spChg>
        <pc:spChg chg="mod">
          <ac:chgData name="varitsara monsiri" userId="d21832565e14aca8" providerId="LiveId" clId="{A9F117B8-62A7-4BD3-BA53-23E90F9A9691}" dt="2023-11-09T11:19:33.923" v="3163" actId="165"/>
          <ac:spMkLst>
            <pc:docMk/>
            <pc:sldMk cId="2702846157" sldId="263"/>
            <ac:spMk id="29" creationId="{F94D4FBB-C508-4B00-8429-D7FBECF22433}"/>
          </ac:spMkLst>
        </pc:spChg>
        <pc:spChg chg="mod">
          <ac:chgData name="varitsara monsiri" userId="d21832565e14aca8" providerId="LiveId" clId="{A9F117B8-62A7-4BD3-BA53-23E90F9A9691}" dt="2023-11-10T14:19:34.283" v="7083" actId="692"/>
          <ac:spMkLst>
            <pc:docMk/>
            <pc:sldMk cId="2702846157" sldId="263"/>
            <ac:spMk id="42" creationId="{16B1A2BB-7012-4794-84CB-A37110051B74}"/>
          </ac:spMkLst>
        </pc:spChg>
        <pc:spChg chg="mod">
          <ac:chgData name="varitsara monsiri" userId="d21832565e14aca8" providerId="LiveId" clId="{A9F117B8-62A7-4BD3-BA53-23E90F9A9691}" dt="2023-11-10T14:19:34.283" v="7083" actId="692"/>
          <ac:spMkLst>
            <pc:docMk/>
            <pc:sldMk cId="2702846157" sldId="263"/>
            <ac:spMk id="43" creationId="{885F5F59-ADFE-4A7A-827C-89885F7EB950}"/>
          </ac:spMkLst>
        </pc:spChg>
        <pc:spChg chg="mod">
          <ac:chgData name="varitsara monsiri" userId="d21832565e14aca8" providerId="LiveId" clId="{A9F117B8-62A7-4BD3-BA53-23E90F9A9691}" dt="2023-11-10T14:19:34.283" v="7083" actId="692"/>
          <ac:spMkLst>
            <pc:docMk/>
            <pc:sldMk cId="2702846157" sldId="263"/>
            <ac:spMk id="44" creationId="{78BF7DFA-7E09-4538-963E-5EAE71847021}"/>
          </ac:spMkLst>
        </pc:spChg>
        <pc:spChg chg="mod">
          <ac:chgData name="varitsara monsiri" userId="d21832565e14aca8" providerId="LiveId" clId="{A9F117B8-62A7-4BD3-BA53-23E90F9A9691}" dt="2023-11-10T14:19:34.283" v="7083" actId="692"/>
          <ac:spMkLst>
            <pc:docMk/>
            <pc:sldMk cId="2702846157" sldId="263"/>
            <ac:spMk id="45" creationId="{CEC0674B-CF07-4AC1-87B1-812E3F73FF39}"/>
          </ac:spMkLst>
        </pc:spChg>
        <pc:spChg chg="mod">
          <ac:chgData name="varitsara monsiri" userId="d21832565e14aca8" providerId="LiveId" clId="{A9F117B8-62A7-4BD3-BA53-23E90F9A9691}" dt="2023-11-10T14:19:34.283" v="7083" actId="692"/>
          <ac:spMkLst>
            <pc:docMk/>
            <pc:sldMk cId="2702846157" sldId="263"/>
            <ac:spMk id="46" creationId="{BBF249AD-0D9B-4E57-9104-FE1B937572B2}"/>
          </ac:spMkLst>
        </pc:spChg>
        <pc:spChg chg="mod">
          <ac:chgData name="varitsara monsiri" userId="d21832565e14aca8" providerId="LiveId" clId="{A9F117B8-62A7-4BD3-BA53-23E90F9A9691}" dt="2023-11-10T14:19:34.283" v="7083" actId="692"/>
          <ac:spMkLst>
            <pc:docMk/>
            <pc:sldMk cId="2702846157" sldId="263"/>
            <ac:spMk id="48" creationId="{776470D5-25CD-4ADA-9239-F56895D80F39}"/>
          </ac:spMkLst>
        </pc:spChg>
        <pc:spChg chg="mod">
          <ac:chgData name="varitsara monsiri" userId="d21832565e14aca8" providerId="LiveId" clId="{A9F117B8-62A7-4BD3-BA53-23E90F9A9691}" dt="2023-11-10T14:19:34.283" v="7083" actId="692"/>
          <ac:spMkLst>
            <pc:docMk/>
            <pc:sldMk cId="2702846157" sldId="263"/>
            <ac:spMk id="49" creationId="{9B3E40EA-A745-4C62-851A-A50900AE3BE7}"/>
          </ac:spMkLst>
        </pc:spChg>
        <pc:spChg chg="mod">
          <ac:chgData name="varitsara monsiri" userId="d21832565e14aca8" providerId="LiveId" clId="{A9F117B8-62A7-4BD3-BA53-23E90F9A9691}" dt="2023-11-10T14:19:34.283" v="7083" actId="692"/>
          <ac:spMkLst>
            <pc:docMk/>
            <pc:sldMk cId="2702846157" sldId="263"/>
            <ac:spMk id="50" creationId="{71042421-6FC6-4014-9802-8FCB8373169C}"/>
          </ac:spMkLst>
        </pc:spChg>
        <pc:spChg chg="mod">
          <ac:chgData name="varitsara monsiri" userId="d21832565e14aca8" providerId="LiveId" clId="{A9F117B8-62A7-4BD3-BA53-23E90F9A9691}" dt="2023-11-10T14:19:34.283" v="7083" actId="692"/>
          <ac:spMkLst>
            <pc:docMk/>
            <pc:sldMk cId="2702846157" sldId="263"/>
            <ac:spMk id="51" creationId="{04EEBE8C-B014-4C80-A0DD-7D05060FA5DE}"/>
          </ac:spMkLst>
        </pc:spChg>
        <pc:spChg chg="mod">
          <ac:chgData name="varitsara monsiri" userId="d21832565e14aca8" providerId="LiveId" clId="{A9F117B8-62A7-4BD3-BA53-23E90F9A9691}" dt="2023-11-10T14:19:34.283" v="7083" actId="692"/>
          <ac:spMkLst>
            <pc:docMk/>
            <pc:sldMk cId="2702846157" sldId="263"/>
            <ac:spMk id="52" creationId="{DF833647-B336-4F80-97E6-89B058B43D50}"/>
          </ac:spMkLst>
        </pc:spChg>
        <pc:spChg chg="mod">
          <ac:chgData name="varitsara monsiri" userId="d21832565e14aca8" providerId="LiveId" clId="{A9F117B8-62A7-4BD3-BA53-23E90F9A9691}" dt="2023-11-10T14:19:34.283" v="7083" actId="692"/>
          <ac:spMkLst>
            <pc:docMk/>
            <pc:sldMk cId="2702846157" sldId="263"/>
            <ac:spMk id="53" creationId="{D72A0EDD-DD06-4D7A-8D8C-270AD4A30626}"/>
          </ac:spMkLst>
        </pc:spChg>
        <pc:spChg chg="mod">
          <ac:chgData name="varitsara monsiri" userId="d21832565e14aca8" providerId="LiveId" clId="{A9F117B8-62A7-4BD3-BA53-23E90F9A9691}" dt="2023-11-10T14:19:34.283" v="7083" actId="692"/>
          <ac:spMkLst>
            <pc:docMk/>
            <pc:sldMk cId="2702846157" sldId="263"/>
            <ac:spMk id="54" creationId="{6EB98982-C344-4346-8091-519A18AE07A7}"/>
          </ac:spMkLst>
        </pc:spChg>
        <pc:spChg chg="mod">
          <ac:chgData name="varitsara monsiri" userId="d21832565e14aca8" providerId="LiveId" clId="{A9F117B8-62A7-4BD3-BA53-23E90F9A9691}" dt="2023-11-10T14:19:34.283" v="7083" actId="692"/>
          <ac:spMkLst>
            <pc:docMk/>
            <pc:sldMk cId="2702846157" sldId="263"/>
            <ac:spMk id="55" creationId="{1768EE99-BE15-4DED-853E-D1E68C0CAF29}"/>
          </ac:spMkLst>
        </pc:spChg>
        <pc:spChg chg="mod">
          <ac:chgData name="varitsara monsiri" userId="d21832565e14aca8" providerId="LiveId" clId="{A9F117B8-62A7-4BD3-BA53-23E90F9A9691}" dt="2023-11-10T14:19:34.283" v="7083" actId="692"/>
          <ac:spMkLst>
            <pc:docMk/>
            <pc:sldMk cId="2702846157" sldId="263"/>
            <ac:spMk id="56" creationId="{81AEE706-E24A-46C6-AB01-A36C512B1448}"/>
          </ac:spMkLst>
        </pc:spChg>
        <pc:spChg chg="mod">
          <ac:chgData name="varitsara monsiri" userId="d21832565e14aca8" providerId="LiveId" clId="{A9F117B8-62A7-4BD3-BA53-23E90F9A9691}" dt="2023-11-10T14:19:34.283" v="7083" actId="692"/>
          <ac:spMkLst>
            <pc:docMk/>
            <pc:sldMk cId="2702846157" sldId="263"/>
            <ac:spMk id="58" creationId="{FB3499D6-429A-47DB-BE2C-9D3342E27497}"/>
          </ac:spMkLst>
        </pc:spChg>
        <pc:spChg chg="mod">
          <ac:chgData name="varitsara monsiri" userId="d21832565e14aca8" providerId="LiveId" clId="{A9F117B8-62A7-4BD3-BA53-23E90F9A9691}" dt="2023-11-10T14:19:34.283" v="7083" actId="692"/>
          <ac:spMkLst>
            <pc:docMk/>
            <pc:sldMk cId="2702846157" sldId="263"/>
            <ac:spMk id="59" creationId="{824B515C-E5CD-4200-B78D-06052121C29C}"/>
          </ac:spMkLst>
        </pc:spChg>
        <pc:spChg chg="mod">
          <ac:chgData name="varitsara monsiri" userId="d21832565e14aca8" providerId="LiveId" clId="{A9F117B8-62A7-4BD3-BA53-23E90F9A9691}" dt="2023-11-10T14:19:34.283" v="7083" actId="692"/>
          <ac:spMkLst>
            <pc:docMk/>
            <pc:sldMk cId="2702846157" sldId="263"/>
            <ac:spMk id="60" creationId="{BD5B3902-B1BA-411F-BC1F-B4F1E95CBC0F}"/>
          </ac:spMkLst>
        </pc:spChg>
        <pc:spChg chg="mod">
          <ac:chgData name="varitsara monsiri" userId="d21832565e14aca8" providerId="LiveId" clId="{A9F117B8-62A7-4BD3-BA53-23E90F9A9691}" dt="2023-11-10T14:19:34.283" v="7083" actId="692"/>
          <ac:spMkLst>
            <pc:docMk/>
            <pc:sldMk cId="2702846157" sldId="263"/>
            <ac:spMk id="61" creationId="{BE81AF6F-511C-4443-8713-6C81D7968DF9}"/>
          </ac:spMkLst>
        </pc:spChg>
        <pc:spChg chg="mod">
          <ac:chgData name="varitsara monsiri" userId="d21832565e14aca8" providerId="LiveId" clId="{A9F117B8-62A7-4BD3-BA53-23E90F9A9691}" dt="2023-11-10T14:19:34.283" v="7083" actId="692"/>
          <ac:spMkLst>
            <pc:docMk/>
            <pc:sldMk cId="2702846157" sldId="263"/>
            <ac:spMk id="62" creationId="{9891645D-D531-4CC7-B849-F22406ABE1B5}"/>
          </ac:spMkLst>
        </pc:spChg>
        <pc:spChg chg="mod">
          <ac:chgData name="varitsara monsiri" userId="d21832565e14aca8" providerId="LiveId" clId="{A9F117B8-62A7-4BD3-BA53-23E90F9A9691}" dt="2023-11-10T14:19:34.283" v="7083" actId="692"/>
          <ac:spMkLst>
            <pc:docMk/>
            <pc:sldMk cId="2702846157" sldId="263"/>
            <ac:spMk id="63" creationId="{7352C4D1-42A1-4E72-BEAD-481D8C93F73B}"/>
          </ac:spMkLst>
        </pc:spChg>
        <pc:spChg chg="add del mod">
          <ac:chgData name="varitsara monsiri" userId="d21832565e14aca8" providerId="LiveId" clId="{A9F117B8-62A7-4BD3-BA53-23E90F9A9691}" dt="2023-11-10T14:20:08.535" v="7089" actId="478"/>
          <ac:spMkLst>
            <pc:docMk/>
            <pc:sldMk cId="2702846157" sldId="263"/>
            <ac:spMk id="64" creationId="{394ACE24-2284-4E72-B150-70CD3C1A6150}"/>
          </ac:spMkLst>
        </pc:spChg>
        <pc:spChg chg="add mod">
          <ac:chgData name="varitsara monsiri" userId="d21832565e14aca8" providerId="LiveId" clId="{A9F117B8-62A7-4BD3-BA53-23E90F9A9691}" dt="2023-11-10T14:20:49.279" v="7099" actId="1038"/>
          <ac:spMkLst>
            <pc:docMk/>
            <pc:sldMk cId="2702846157" sldId="263"/>
            <ac:spMk id="65" creationId="{A18F1020-D8F2-4080-B61D-9A7AA8E85FBE}"/>
          </ac:spMkLst>
        </pc:spChg>
        <pc:grpChg chg="add del mod topLvl">
          <ac:chgData name="varitsara monsiri" userId="d21832565e14aca8" providerId="LiveId" clId="{A9F117B8-62A7-4BD3-BA53-23E90F9A9691}" dt="2023-11-09T11:19:33.923" v="3163" actId="165"/>
          <ac:grpSpMkLst>
            <pc:docMk/>
            <pc:sldMk cId="2702846157" sldId="263"/>
            <ac:grpSpMk id="10" creationId="{5B4E4ED4-B7BB-419D-BAD3-4ADF4DA5A1F1}"/>
          </ac:grpSpMkLst>
        </pc:grpChg>
        <pc:grpChg chg="mod topLvl">
          <ac:chgData name="varitsara monsiri" userId="d21832565e14aca8" providerId="LiveId" clId="{A9F117B8-62A7-4BD3-BA53-23E90F9A9691}" dt="2023-11-09T11:24:59.658" v="3221" actId="1036"/>
          <ac:grpSpMkLst>
            <pc:docMk/>
            <pc:sldMk cId="2702846157" sldId="263"/>
            <ac:grpSpMk id="11" creationId="{BF265BA0-9C05-440F-9D05-73E5094C123D}"/>
          </ac:grpSpMkLst>
        </pc:grpChg>
        <pc:grpChg chg="add del mod topLvl">
          <ac:chgData name="varitsara monsiri" userId="d21832565e14aca8" providerId="LiveId" clId="{A9F117B8-62A7-4BD3-BA53-23E90F9A9691}" dt="2023-11-09T11:19:33.923" v="3163" actId="165"/>
          <ac:grpSpMkLst>
            <pc:docMk/>
            <pc:sldMk cId="2702846157" sldId="263"/>
            <ac:grpSpMk id="15" creationId="{FED06820-7AC0-45D1-8652-28FDB06F7348}"/>
          </ac:grpSpMkLst>
        </pc:grpChg>
        <pc:grpChg chg="mod topLvl">
          <ac:chgData name="varitsara monsiri" userId="d21832565e14aca8" providerId="LiveId" clId="{A9F117B8-62A7-4BD3-BA53-23E90F9A9691}" dt="2023-11-09T11:25:32.446" v="3236" actId="1037"/>
          <ac:grpSpMkLst>
            <pc:docMk/>
            <pc:sldMk cId="2702846157" sldId="263"/>
            <ac:grpSpMk id="16" creationId="{CBDEB0E4-E644-48DB-BDE0-65B7162F5EFC}"/>
          </ac:grpSpMkLst>
        </pc:grpChg>
        <pc:grpChg chg="add del mod topLvl">
          <ac:chgData name="varitsara monsiri" userId="d21832565e14aca8" providerId="LiveId" clId="{A9F117B8-62A7-4BD3-BA53-23E90F9A9691}" dt="2023-11-09T11:19:33.923" v="3163" actId="165"/>
          <ac:grpSpMkLst>
            <pc:docMk/>
            <pc:sldMk cId="2702846157" sldId="263"/>
            <ac:grpSpMk id="20" creationId="{A0A3C8D4-2D69-4C48-839C-6FBA02382FF3}"/>
          </ac:grpSpMkLst>
        </pc:grpChg>
        <pc:grpChg chg="mod topLvl">
          <ac:chgData name="varitsara monsiri" userId="d21832565e14aca8" providerId="LiveId" clId="{A9F117B8-62A7-4BD3-BA53-23E90F9A9691}" dt="2023-11-09T11:25:32.446" v="3236" actId="1037"/>
          <ac:grpSpMkLst>
            <pc:docMk/>
            <pc:sldMk cId="2702846157" sldId="263"/>
            <ac:grpSpMk id="21" creationId="{4A7B0A1D-F659-40B9-9389-15DC2E9B4ECE}"/>
          </ac:grpSpMkLst>
        </pc:grpChg>
        <pc:grpChg chg="add del mod topLvl">
          <ac:chgData name="varitsara monsiri" userId="d21832565e14aca8" providerId="LiveId" clId="{A9F117B8-62A7-4BD3-BA53-23E90F9A9691}" dt="2023-11-09T11:19:33.923" v="3163" actId="165"/>
          <ac:grpSpMkLst>
            <pc:docMk/>
            <pc:sldMk cId="2702846157" sldId="263"/>
            <ac:grpSpMk id="25" creationId="{6A5A5763-B62B-4CCC-91BD-678A897A4026}"/>
          </ac:grpSpMkLst>
        </pc:grpChg>
        <pc:grpChg chg="mod topLvl">
          <ac:chgData name="varitsara monsiri" userId="d21832565e14aca8" providerId="LiveId" clId="{A9F117B8-62A7-4BD3-BA53-23E90F9A9691}" dt="2023-11-09T11:24:59.658" v="3221" actId="1036"/>
          <ac:grpSpMkLst>
            <pc:docMk/>
            <pc:sldMk cId="2702846157" sldId="263"/>
            <ac:grpSpMk id="26" creationId="{C248FF33-DBB0-49DD-82DE-B170432422E7}"/>
          </ac:grpSpMkLst>
        </pc:grpChg>
        <pc:grpChg chg="add del mod ord">
          <ac:chgData name="varitsara monsiri" userId="d21832565e14aca8" providerId="LiveId" clId="{A9F117B8-62A7-4BD3-BA53-23E90F9A9691}" dt="2023-11-09T11:19:24.783" v="3162" actId="165"/>
          <ac:grpSpMkLst>
            <pc:docMk/>
            <pc:sldMk cId="2702846157" sldId="263"/>
            <ac:grpSpMk id="30" creationId="{48650FCD-6504-4BF7-BE40-F36B7C083D93}"/>
          </ac:grpSpMkLst>
        </pc:grpChg>
        <pc:grpChg chg="add mod">
          <ac:chgData name="varitsara monsiri" userId="d21832565e14aca8" providerId="LiveId" clId="{A9F117B8-62A7-4BD3-BA53-23E90F9A9691}" dt="2023-11-09T11:23:54.919" v="3207"/>
          <ac:grpSpMkLst>
            <pc:docMk/>
            <pc:sldMk cId="2702846157" sldId="263"/>
            <ac:grpSpMk id="31" creationId="{154C3F2A-3A61-4350-8AF4-0B5F1ED5AF92}"/>
          </ac:grpSpMkLst>
        </pc:grpChg>
        <pc:grpChg chg="add mod">
          <ac:chgData name="varitsara monsiri" userId="d21832565e14aca8" providerId="LiveId" clId="{A9F117B8-62A7-4BD3-BA53-23E90F9A9691}" dt="2023-11-09T11:23:54.919" v="3207"/>
          <ac:grpSpMkLst>
            <pc:docMk/>
            <pc:sldMk cId="2702846157" sldId="263"/>
            <ac:grpSpMk id="36" creationId="{2B5F9155-90D8-4608-B1D4-939EA315A250}"/>
          </ac:grpSpMkLst>
        </pc:grpChg>
        <pc:grpChg chg="add mod">
          <ac:chgData name="varitsara monsiri" userId="d21832565e14aca8" providerId="LiveId" clId="{A9F117B8-62A7-4BD3-BA53-23E90F9A9691}" dt="2023-11-10T14:19:58.454" v="7088" actId="1035"/>
          <ac:grpSpMkLst>
            <pc:docMk/>
            <pc:sldMk cId="2702846157" sldId="263"/>
            <ac:grpSpMk id="41" creationId="{91ACDB30-1F5E-4627-90E4-B342C3D0B241}"/>
          </ac:grpSpMkLst>
        </pc:grpChg>
        <pc:grpChg chg="add mod">
          <ac:chgData name="varitsara monsiri" userId="d21832565e14aca8" providerId="LiveId" clId="{A9F117B8-62A7-4BD3-BA53-23E90F9A9691}" dt="2023-11-10T14:20:56.079" v="7101" actId="1035"/>
          <ac:grpSpMkLst>
            <pc:docMk/>
            <pc:sldMk cId="2702846157" sldId="263"/>
            <ac:grpSpMk id="47" creationId="{D1FAAC19-408A-4046-BC66-A385BD8C0FC5}"/>
          </ac:grpSpMkLst>
        </pc:grpChg>
        <pc:grpChg chg="add mod">
          <ac:chgData name="varitsara monsiri" userId="d21832565e14aca8" providerId="LiveId" clId="{A9F117B8-62A7-4BD3-BA53-23E90F9A9691}" dt="2023-11-10T14:19:49.188" v="7086" actId="1076"/>
          <ac:grpSpMkLst>
            <pc:docMk/>
            <pc:sldMk cId="2702846157" sldId="263"/>
            <ac:grpSpMk id="57" creationId="{7F81BE4E-4A74-40D0-B844-E577CEEF1041}"/>
          </ac:grpSpMkLst>
        </pc:grpChg>
        <pc:picChg chg="del mod topLvl">
          <ac:chgData name="varitsara monsiri" userId="d21832565e14aca8" providerId="LiveId" clId="{A9F117B8-62A7-4BD3-BA53-23E90F9A9691}" dt="2023-11-09T11:19:36.358" v="3164" actId="478"/>
          <ac:picMkLst>
            <pc:docMk/>
            <pc:sldMk cId="2702846157" sldId="263"/>
            <ac:picMk id="12" creationId="{AF78C4F6-5C6A-4F08-96D5-5B60009D0742}"/>
          </ac:picMkLst>
        </pc:picChg>
        <pc:picChg chg="del mod topLvl">
          <ac:chgData name="varitsara monsiri" userId="d21832565e14aca8" providerId="LiveId" clId="{A9F117B8-62A7-4BD3-BA53-23E90F9A9691}" dt="2023-11-09T11:19:41.289" v="3166" actId="478"/>
          <ac:picMkLst>
            <pc:docMk/>
            <pc:sldMk cId="2702846157" sldId="263"/>
            <ac:picMk id="17" creationId="{6B5858D3-06F8-4253-ACBB-0841F691B5F3}"/>
          </ac:picMkLst>
        </pc:picChg>
        <pc:picChg chg="del mod topLvl">
          <ac:chgData name="varitsara monsiri" userId="d21832565e14aca8" providerId="LiveId" clId="{A9F117B8-62A7-4BD3-BA53-23E90F9A9691}" dt="2023-11-09T11:19:39.957" v="3165" actId="478"/>
          <ac:picMkLst>
            <pc:docMk/>
            <pc:sldMk cId="2702846157" sldId="263"/>
            <ac:picMk id="22" creationId="{8349EC7B-AE3D-4D47-8EBC-953E5D8D48BE}"/>
          </ac:picMkLst>
        </pc:picChg>
        <pc:picChg chg="del mod topLvl">
          <ac:chgData name="varitsara monsiri" userId="d21832565e14aca8" providerId="LiveId" clId="{A9F117B8-62A7-4BD3-BA53-23E90F9A9691}" dt="2023-11-09T11:19:36.358" v="3164" actId="478"/>
          <ac:picMkLst>
            <pc:docMk/>
            <pc:sldMk cId="2702846157" sldId="263"/>
            <ac:picMk id="27" creationId="{38360048-C788-4320-BE1D-B9F56E41898B}"/>
          </ac:picMkLst>
        </pc:picChg>
        <pc:picChg chg="mod">
          <ac:chgData name="varitsara monsiri" userId="d21832565e14aca8" providerId="LiveId" clId="{A9F117B8-62A7-4BD3-BA53-23E90F9A9691}" dt="2023-11-09T11:23:54.919" v="3207"/>
          <ac:picMkLst>
            <pc:docMk/>
            <pc:sldMk cId="2702846157" sldId="263"/>
            <ac:picMk id="32" creationId="{A28DB2A1-224A-429A-8703-2293F2041A4C}"/>
          </ac:picMkLst>
        </pc:picChg>
        <pc:picChg chg="mod">
          <ac:chgData name="varitsara monsiri" userId="d21832565e14aca8" providerId="LiveId" clId="{A9F117B8-62A7-4BD3-BA53-23E90F9A9691}" dt="2023-11-09T11:23:54.919" v="3207"/>
          <ac:picMkLst>
            <pc:docMk/>
            <pc:sldMk cId="2702846157" sldId="263"/>
            <ac:picMk id="33" creationId="{AEA9BD98-19DF-4488-B01B-B9D9FF6140E5}"/>
          </ac:picMkLst>
        </pc:picChg>
        <pc:picChg chg="mod">
          <ac:chgData name="varitsara monsiri" userId="d21832565e14aca8" providerId="LiveId" clId="{A9F117B8-62A7-4BD3-BA53-23E90F9A9691}" dt="2023-11-09T11:23:54.919" v="3207"/>
          <ac:picMkLst>
            <pc:docMk/>
            <pc:sldMk cId="2702846157" sldId="263"/>
            <ac:picMk id="34" creationId="{99667264-7385-4342-867A-AB8D924E99B5}"/>
          </ac:picMkLst>
        </pc:picChg>
        <pc:picChg chg="mod">
          <ac:chgData name="varitsara monsiri" userId="d21832565e14aca8" providerId="LiveId" clId="{A9F117B8-62A7-4BD3-BA53-23E90F9A9691}" dt="2023-11-09T11:23:54.919" v="3207"/>
          <ac:picMkLst>
            <pc:docMk/>
            <pc:sldMk cId="2702846157" sldId="263"/>
            <ac:picMk id="35" creationId="{50D4388D-7C5C-4F18-94E1-CCDC4C43007E}"/>
          </ac:picMkLst>
        </pc:picChg>
        <pc:picChg chg="mod">
          <ac:chgData name="varitsara monsiri" userId="d21832565e14aca8" providerId="LiveId" clId="{A9F117B8-62A7-4BD3-BA53-23E90F9A9691}" dt="2023-11-09T11:23:54.919" v="3207"/>
          <ac:picMkLst>
            <pc:docMk/>
            <pc:sldMk cId="2702846157" sldId="263"/>
            <ac:picMk id="37" creationId="{BD1816A6-DE1C-4819-ADD4-860BA2B15003}"/>
          </ac:picMkLst>
        </pc:picChg>
        <pc:picChg chg="mod">
          <ac:chgData name="varitsara monsiri" userId="d21832565e14aca8" providerId="LiveId" clId="{A9F117B8-62A7-4BD3-BA53-23E90F9A9691}" dt="2023-11-09T11:23:54.919" v="3207"/>
          <ac:picMkLst>
            <pc:docMk/>
            <pc:sldMk cId="2702846157" sldId="263"/>
            <ac:picMk id="38" creationId="{279411DE-3E2C-46BE-A57B-63BA49E88C32}"/>
          </ac:picMkLst>
        </pc:picChg>
        <pc:picChg chg="mod">
          <ac:chgData name="varitsara monsiri" userId="d21832565e14aca8" providerId="LiveId" clId="{A9F117B8-62A7-4BD3-BA53-23E90F9A9691}" dt="2023-11-09T11:23:54.919" v="3207"/>
          <ac:picMkLst>
            <pc:docMk/>
            <pc:sldMk cId="2702846157" sldId="263"/>
            <ac:picMk id="39" creationId="{ED469D0E-2A54-4197-BC9D-DB5E59642AED}"/>
          </ac:picMkLst>
        </pc:picChg>
        <pc:picChg chg="mod">
          <ac:chgData name="varitsara monsiri" userId="d21832565e14aca8" providerId="LiveId" clId="{A9F117B8-62A7-4BD3-BA53-23E90F9A9691}" dt="2023-11-09T11:23:54.919" v="3207"/>
          <ac:picMkLst>
            <pc:docMk/>
            <pc:sldMk cId="2702846157" sldId="263"/>
            <ac:picMk id="40" creationId="{E178F485-AE1A-4FB2-B11A-158C6442D515}"/>
          </ac:picMkLst>
        </pc:picChg>
      </pc:sldChg>
      <pc:sldChg chg="addSp modSp add del mod modClrScheme chgLayout">
        <pc:chgData name="varitsara monsiri" userId="d21832565e14aca8" providerId="LiveId" clId="{A9F117B8-62A7-4BD3-BA53-23E90F9A9691}" dt="2023-11-09T11:39:10.626" v="3555" actId="47"/>
        <pc:sldMkLst>
          <pc:docMk/>
          <pc:sldMk cId="955146865" sldId="264"/>
        </pc:sldMkLst>
        <pc:picChg chg="add mod">
          <ac:chgData name="varitsara monsiri" userId="d21832565e14aca8" providerId="LiveId" clId="{A9F117B8-62A7-4BD3-BA53-23E90F9A9691}" dt="2023-11-09T10:48:51.841" v="2544" actId="1076"/>
          <ac:picMkLst>
            <pc:docMk/>
            <pc:sldMk cId="955146865" sldId="264"/>
            <ac:picMk id="2" creationId="{59982561-8771-41FA-A2C5-19F6C0915443}"/>
          </ac:picMkLst>
        </pc:picChg>
        <pc:picChg chg="add mod">
          <ac:chgData name="varitsara monsiri" userId="d21832565e14aca8" providerId="LiveId" clId="{A9F117B8-62A7-4BD3-BA53-23E90F9A9691}" dt="2023-11-09T09:46:53.649" v="2048"/>
          <ac:picMkLst>
            <pc:docMk/>
            <pc:sldMk cId="955146865" sldId="264"/>
            <ac:picMk id="3" creationId="{66322EA4-306E-4591-AC0E-2D5E7AB744DA}"/>
          </ac:picMkLst>
        </pc:picChg>
        <pc:picChg chg="add mod">
          <ac:chgData name="varitsara monsiri" userId="d21832565e14aca8" providerId="LiveId" clId="{A9F117B8-62A7-4BD3-BA53-23E90F9A9691}" dt="2023-11-09T09:46:53.649" v="2048"/>
          <ac:picMkLst>
            <pc:docMk/>
            <pc:sldMk cId="955146865" sldId="264"/>
            <ac:picMk id="4" creationId="{3C17B36B-EF3B-42D7-9947-C4FBFDFE9ADF}"/>
          </ac:picMkLst>
        </pc:picChg>
        <pc:picChg chg="add mod">
          <ac:chgData name="varitsara monsiri" userId="d21832565e14aca8" providerId="LiveId" clId="{A9F117B8-62A7-4BD3-BA53-23E90F9A9691}" dt="2023-11-09T09:46:53.649" v="2048"/>
          <ac:picMkLst>
            <pc:docMk/>
            <pc:sldMk cId="955146865" sldId="264"/>
            <ac:picMk id="5" creationId="{D3476E0C-8084-4CD4-A9ED-BDEB1920C58B}"/>
          </ac:picMkLst>
        </pc:picChg>
        <pc:picChg chg="add mod">
          <ac:chgData name="varitsara monsiri" userId="d21832565e14aca8" providerId="LiveId" clId="{A9F117B8-62A7-4BD3-BA53-23E90F9A9691}" dt="2023-11-09T09:46:53.649" v="2048"/>
          <ac:picMkLst>
            <pc:docMk/>
            <pc:sldMk cId="955146865" sldId="264"/>
            <ac:picMk id="6" creationId="{4A9B902B-2195-4F93-8D51-E2C3E58C2DFC}"/>
          </ac:picMkLst>
        </pc:picChg>
        <pc:picChg chg="add mod">
          <ac:chgData name="varitsara monsiri" userId="d21832565e14aca8" providerId="LiveId" clId="{A9F117B8-62A7-4BD3-BA53-23E90F9A9691}" dt="2023-11-09T09:46:53.649" v="2048"/>
          <ac:picMkLst>
            <pc:docMk/>
            <pc:sldMk cId="955146865" sldId="264"/>
            <ac:picMk id="7" creationId="{BD1704FF-DFC7-4D58-9EE2-F70C47FE0DE6}"/>
          </ac:picMkLst>
        </pc:picChg>
        <pc:picChg chg="add mod">
          <ac:chgData name="varitsara monsiri" userId="d21832565e14aca8" providerId="LiveId" clId="{A9F117B8-62A7-4BD3-BA53-23E90F9A9691}" dt="2023-11-09T10:48:51.841" v="2544" actId="1076"/>
          <ac:picMkLst>
            <pc:docMk/>
            <pc:sldMk cId="955146865" sldId="264"/>
            <ac:picMk id="8" creationId="{1C6AFDF7-9B7F-405F-ABAA-ED02B14BE929}"/>
          </ac:picMkLst>
        </pc:picChg>
        <pc:picChg chg="add mod">
          <ac:chgData name="varitsara monsiri" userId="d21832565e14aca8" providerId="LiveId" clId="{A9F117B8-62A7-4BD3-BA53-23E90F9A9691}" dt="2023-11-09T10:48:51.841" v="2544" actId="1076"/>
          <ac:picMkLst>
            <pc:docMk/>
            <pc:sldMk cId="955146865" sldId="264"/>
            <ac:picMk id="9" creationId="{E65DF0D6-A6A2-4CEE-AC28-0ECEAFDC765C}"/>
          </ac:picMkLst>
        </pc:picChg>
        <pc:picChg chg="add mod">
          <ac:chgData name="varitsara monsiri" userId="d21832565e14aca8" providerId="LiveId" clId="{A9F117B8-62A7-4BD3-BA53-23E90F9A9691}" dt="2023-11-09T10:48:51.841" v="2544" actId="1076"/>
          <ac:picMkLst>
            <pc:docMk/>
            <pc:sldMk cId="955146865" sldId="264"/>
            <ac:picMk id="10" creationId="{919E488A-53DD-4C33-9802-B25556480FB3}"/>
          </ac:picMkLst>
        </pc:picChg>
        <pc:picChg chg="add mod">
          <ac:chgData name="varitsara monsiri" userId="d21832565e14aca8" providerId="LiveId" clId="{A9F117B8-62A7-4BD3-BA53-23E90F9A9691}" dt="2023-11-09T10:48:51.841" v="2544" actId="1076"/>
          <ac:picMkLst>
            <pc:docMk/>
            <pc:sldMk cId="955146865" sldId="264"/>
            <ac:picMk id="11" creationId="{BC7C2BB3-B424-4BAE-88C5-90C623BFCC95}"/>
          </ac:picMkLst>
        </pc:picChg>
        <pc:picChg chg="add mod">
          <ac:chgData name="varitsara monsiri" userId="d21832565e14aca8" providerId="LiveId" clId="{A9F117B8-62A7-4BD3-BA53-23E90F9A9691}" dt="2023-11-09T09:46:53.649" v="2048"/>
          <ac:picMkLst>
            <pc:docMk/>
            <pc:sldMk cId="955146865" sldId="264"/>
            <ac:picMk id="12" creationId="{904EDCB7-6ADC-40E8-919E-FB2BF3898A27}"/>
          </ac:picMkLst>
        </pc:picChg>
        <pc:picChg chg="add mod">
          <ac:chgData name="varitsara monsiri" userId="d21832565e14aca8" providerId="LiveId" clId="{A9F117B8-62A7-4BD3-BA53-23E90F9A9691}" dt="2023-11-09T10:48:51.841" v="2544" actId="1076"/>
          <ac:picMkLst>
            <pc:docMk/>
            <pc:sldMk cId="955146865" sldId="264"/>
            <ac:picMk id="13" creationId="{23E47F5B-B4C9-49E4-A258-D6CED144C553}"/>
          </ac:picMkLst>
        </pc:picChg>
        <pc:picChg chg="add mod">
          <ac:chgData name="varitsara monsiri" userId="d21832565e14aca8" providerId="LiveId" clId="{A9F117B8-62A7-4BD3-BA53-23E90F9A9691}" dt="2023-11-09T09:46:53.649" v="2048"/>
          <ac:picMkLst>
            <pc:docMk/>
            <pc:sldMk cId="955146865" sldId="264"/>
            <ac:picMk id="14" creationId="{8C7F048D-CE24-4410-8EAA-91094BC7F2A9}"/>
          </ac:picMkLst>
        </pc:picChg>
        <pc:picChg chg="add mod">
          <ac:chgData name="varitsara monsiri" userId="d21832565e14aca8" providerId="LiveId" clId="{A9F117B8-62A7-4BD3-BA53-23E90F9A9691}" dt="2023-11-09T09:46:53.649" v="2048"/>
          <ac:picMkLst>
            <pc:docMk/>
            <pc:sldMk cId="955146865" sldId="264"/>
            <ac:picMk id="15" creationId="{5BA710FF-DBA5-492F-B55F-1B3C1728D275}"/>
          </ac:picMkLst>
        </pc:picChg>
        <pc:cxnChg chg="add mod">
          <ac:chgData name="varitsara monsiri" userId="d21832565e14aca8" providerId="LiveId" clId="{A9F117B8-62A7-4BD3-BA53-23E90F9A9691}" dt="2023-11-09T09:46:53.649" v="2048"/>
          <ac:cxnSpMkLst>
            <pc:docMk/>
            <pc:sldMk cId="955146865" sldId="264"/>
            <ac:cxnSpMk id="16" creationId="{C22A6D38-3C3D-4F95-8814-22A92C21CA1E}"/>
          </ac:cxnSpMkLst>
        </pc:cxnChg>
      </pc:sldChg>
      <pc:sldChg chg="addSp delSp modSp add del mod modClrScheme chgLayout">
        <pc:chgData name="varitsara monsiri" userId="d21832565e14aca8" providerId="LiveId" clId="{A9F117B8-62A7-4BD3-BA53-23E90F9A9691}" dt="2023-11-09T09:28:21.459" v="1764" actId="47"/>
        <pc:sldMkLst>
          <pc:docMk/>
          <pc:sldMk cId="3017136444" sldId="265"/>
        </pc:sldMkLst>
        <pc:spChg chg="add mod">
          <ac:chgData name="varitsara monsiri" userId="d21832565e14aca8" providerId="LiveId" clId="{A9F117B8-62A7-4BD3-BA53-23E90F9A9691}" dt="2023-11-09T08:59:56.746" v="1493" actId="20577"/>
          <ac:spMkLst>
            <pc:docMk/>
            <pc:sldMk cId="3017136444" sldId="265"/>
            <ac:spMk id="2" creationId="{25196985-063C-4E42-B059-CDCDE7E2E75D}"/>
          </ac:spMkLst>
        </pc:spChg>
        <pc:spChg chg="add mod">
          <ac:chgData name="varitsara monsiri" userId="d21832565e14aca8" providerId="LiveId" clId="{A9F117B8-62A7-4BD3-BA53-23E90F9A9691}" dt="2023-11-09T08:59:39.358" v="1481" actId="20577"/>
          <ac:spMkLst>
            <pc:docMk/>
            <pc:sldMk cId="3017136444" sldId="265"/>
            <ac:spMk id="3" creationId="{EBB09BC3-E8B2-42C5-AC49-625BF333F434}"/>
          </ac:spMkLst>
        </pc:spChg>
        <pc:spChg chg="add mod">
          <ac:chgData name="varitsara monsiri" userId="d21832565e14aca8" providerId="LiveId" clId="{A9F117B8-62A7-4BD3-BA53-23E90F9A9691}" dt="2023-11-09T09:00:02.507" v="1499" actId="20577"/>
          <ac:spMkLst>
            <pc:docMk/>
            <pc:sldMk cId="3017136444" sldId="265"/>
            <ac:spMk id="4" creationId="{3AFE4F29-453E-45E8-A1A4-F5A9BAD9BF63}"/>
          </ac:spMkLst>
        </pc:spChg>
        <pc:spChg chg="add mod">
          <ac:chgData name="varitsara monsiri" userId="d21832565e14aca8" providerId="LiveId" clId="{A9F117B8-62A7-4BD3-BA53-23E90F9A9691}" dt="2023-11-09T08:59:45.500" v="1487" actId="20577"/>
          <ac:spMkLst>
            <pc:docMk/>
            <pc:sldMk cId="3017136444" sldId="265"/>
            <ac:spMk id="5" creationId="{A6277CBA-8626-4B02-AC62-CCA13079D960}"/>
          </ac:spMkLst>
        </pc:spChg>
        <pc:spChg chg="add mod">
          <ac:chgData name="varitsara monsiri" userId="d21832565e14aca8" providerId="LiveId" clId="{A9F117B8-62A7-4BD3-BA53-23E90F9A9691}" dt="2023-11-09T09:12:33.055" v="1716" actId="1038"/>
          <ac:spMkLst>
            <pc:docMk/>
            <pc:sldMk cId="3017136444" sldId="265"/>
            <ac:spMk id="6" creationId="{16699484-4A65-499F-B423-ADB790C9F1DF}"/>
          </ac:spMkLst>
        </pc:spChg>
        <pc:spChg chg="add mod">
          <ac:chgData name="varitsara monsiri" userId="d21832565e14aca8" providerId="LiveId" clId="{A9F117B8-62A7-4BD3-BA53-23E90F9A9691}" dt="2023-11-09T09:12:33.055" v="1716" actId="1038"/>
          <ac:spMkLst>
            <pc:docMk/>
            <pc:sldMk cId="3017136444" sldId="265"/>
            <ac:spMk id="7" creationId="{05865167-11C3-4CFB-BD43-111F1A26D61F}"/>
          </ac:spMkLst>
        </pc:spChg>
        <pc:spChg chg="add mod">
          <ac:chgData name="varitsara monsiri" userId="d21832565e14aca8" providerId="LiveId" clId="{A9F117B8-62A7-4BD3-BA53-23E90F9A9691}" dt="2023-11-09T09:12:33.055" v="1716" actId="1038"/>
          <ac:spMkLst>
            <pc:docMk/>
            <pc:sldMk cId="3017136444" sldId="265"/>
            <ac:spMk id="8" creationId="{13C24FE4-0CD1-4978-A6FA-F18A05769560}"/>
          </ac:spMkLst>
        </pc:spChg>
        <pc:spChg chg="add mod">
          <ac:chgData name="varitsara monsiri" userId="d21832565e14aca8" providerId="LiveId" clId="{A9F117B8-62A7-4BD3-BA53-23E90F9A9691}" dt="2023-11-09T09:12:33.055" v="1716" actId="1038"/>
          <ac:spMkLst>
            <pc:docMk/>
            <pc:sldMk cId="3017136444" sldId="265"/>
            <ac:spMk id="9" creationId="{3D256879-5C2E-4999-8E1A-48B9D02550DB}"/>
          </ac:spMkLst>
        </pc:spChg>
        <pc:spChg chg="add mod">
          <ac:chgData name="varitsara monsiri" userId="d21832565e14aca8" providerId="LiveId" clId="{A9F117B8-62A7-4BD3-BA53-23E90F9A9691}" dt="2023-11-09T09:12:37.404" v="1723" actId="1037"/>
          <ac:spMkLst>
            <pc:docMk/>
            <pc:sldMk cId="3017136444" sldId="265"/>
            <ac:spMk id="10" creationId="{61A50BC3-CF65-48B0-9E82-8713CA025DE2}"/>
          </ac:spMkLst>
        </pc:spChg>
        <pc:spChg chg="add mod">
          <ac:chgData name="varitsara monsiri" userId="d21832565e14aca8" providerId="LiveId" clId="{A9F117B8-62A7-4BD3-BA53-23E90F9A9691}" dt="2023-11-09T09:12:37.404" v="1723" actId="1037"/>
          <ac:spMkLst>
            <pc:docMk/>
            <pc:sldMk cId="3017136444" sldId="265"/>
            <ac:spMk id="11" creationId="{469B4B82-D984-42A7-8A6F-BC8ACC34CB16}"/>
          </ac:spMkLst>
        </pc:spChg>
        <pc:spChg chg="add mod">
          <ac:chgData name="varitsara monsiri" userId="d21832565e14aca8" providerId="LiveId" clId="{A9F117B8-62A7-4BD3-BA53-23E90F9A9691}" dt="2023-11-09T09:12:37.404" v="1723" actId="1037"/>
          <ac:spMkLst>
            <pc:docMk/>
            <pc:sldMk cId="3017136444" sldId="265"/>
            <ac:spMk id="12" creationId="{EBAE2EEF-6B1E-4EC0-A425-081DB4EA70AA}"/>
          </ac:spMkLst>
        </pc:spChg>
        <pc:spChg chg="add mod">
          <ac:chgData name="varitsara monsiri" userId="d21832565e14aca8" providerId="LiveId" clId="{A9F117B8-62A7-4BD3-BA53-23E90F9A9691}" dt="2023-11-09T09:12:37.404" v="1723" actId="1037"/>
          <ac:spMkLst>
            <pc:docMk/>
            <pc:sldMk cId="3017136444" sldId="265"/>
            <ac:spMk id="13" creationId="{0279A683-35ED-408B-84C8-FADCDEC08FF0}"/>
          </ac:spMkLst>
        </pc:spChg>
        <pc:spChg chg="mod">
          <ac:chgData name="varitsara monsiri" userId="d21832565e14aca8" providerId="LiveId" clId="{A9F117B8-62A7-4BD3-BA53-23E90F9A9691}" dt="2023-11-09T09:12:33.055" v="1716" actId="1038"/>
          <ac:spMkLst>
            <pc:docMk/>
            <pc:sldMk cId="3017136444" sldId="265"/>
            <ac:spMk id="16" creationId="{F040AFEB-83C6-4768-8BB1-FA2AD99843AA}"/>
          </ac:spMkLst>
        </pc:spChg>
        <pc:spChg chg="add mod">
          <ac:chgData name="varitsara monsiri" userId="d21832565e14aca8" providerId="LiveId" clId="{A9F117B8-62A7-4BD3-BA53-23E90F9A9691}" dt="2023-11-09T09:10:31.688" v="1703" actId="207"/>
          <ac:spMkLst>
            <pc:docMk/>
            <pc:sldMk cId="3017136444" sldId="265"/>
            <ac:spMk id="17" creationId="{7AAC018F-5149-413B-988E-7858AFB1C56A}"/>
          </ac:spMkLst>
        </pc:spChg>
        <pc:spChg chg="add mod">
          <ac:chgData name="varitsara monsiri" userId="d21832565e14aca8" providerId="LiveId" clId="{A9F117B8-62A7-4BD3-BA53-23E90F9A9691}" dt="2023-11-09T09:12:37.404" v="1723" actId="1037"/>
          <ac:spMkLst>
            <pc:docMk/>
            <pc:sldMk cId="3017136444" sldId="265"/>
            <ac:spMk id="18" creationId="{BDC15AFF-29C3-4AB2-B177-0D2DC89BF935}"/>
          </ac:spMkLst>
        </pc:spChg>
        <pc:spChg chg="add mod">
          <ac:chgData name="varitsara monsiri" userId="d21832565e14aca8" providerId="LiveId" clId="{A9F117B8-62A7-4BD3-BA53-23E90F9A9691}" dt="2023-11-09T09:12:33.055" v="1716" actId="1038"/>
          <ac:spMkLst>
            <pc:docMk/>
            <pc:sldMk cId="3017136444" sldId="265"/>
            <ac:spMk id="19" creationId="{8EE17BE4-60F3-4864-AECF-8AD56C2C775E}"/>
          </ac:spMkLst>
        </pc:spChg>
        <pc:spChg chg="add mod">
          <ac:chgData name="varitsara monsiri" userId="d21832565e14aca8" providerId="LiveId" clId="{A9F117B8-62A7-4BD3-BA53-23E90F9A9691}" dt="2023-11-09T09:10:31.688" v="1703" actId="207"/>
          <ac:spMkLst>
            <pc:docMk/>
            <pc:sldMk cId="3017136444" sldId="265"/>
            <ac:spMk id="20" creationId="{E96C57E7-E85E-4802-ADF3-51ECBBE12AB5}"/>
          </ac:spMkLst>
        </pc:spChg>
        <pc:spChg chg="add mod">
          <ac:chgData name="varitsara monsiri" userId="d21832565e14aca8" providerId="LiveId" clId="{A9F117B8-62A7-4BD3-BA53-23E90F9A9691}" dt="2023-11-09T09:12:37.404" v="1723" actId="1037"/>
          <ac:spMkLst>
            <pc:docMk/>
            <pc:sldMk cId="3017136444" sldId="265"/>
            <ac:spMk id="21" creationId="{BC69B2BA-9983-4E8D-835E-552749879EE7}"/>
          </ac:spMkLst>
        </pc:spChg>
        <pc:spChg chg="add mod">
          <ac:chgData name="varitsara monsiri" userId="d21832565e14aca8" providerId="LiveId" clId="{A9F117B8-62A7-4BD3-BA53-23E90F9A9691}" dt="2023-11-09T09:15:20.887" v="1745" actId="1076"/>
          <ac:spMkLst>
            <pc:docMk/>
            <pc:sldMk cId="3017136444" sldId="265"/>
            <ac:spMk id="22" creationId="{6CBF315A-75B0-4BEB-8289-1834264F4635}"/>
          </ac:spMkLst>
        </pc:spChg>
        <pc:spChg chg="add mod">
          <ac:chgData name="varitsara monsiri" userId="d21832565e14aca8" providerId="LiveId" clId="{A9F117B8-62A7-4BD3-BA53-23E90F9A9691}" dt="2023-11-09T09:15:32.818" v="1746" actId="1076"/>
          <ac:spMkLst>
            <pc:docMk/>
            <pc:sldMk cId="3017136444" sldId="265"/>
            <ac:spMk id="23" creationId="{3290ED7C-7DA5-4CF4-BD33-A77C285345A6}"/>
          </ac:spMkLst>
        </pc:spChg>
        <pc:spChg chg="add mod">
          <ac:chgData name="varitsara monsiri" userId="d21832565e14aca8" providerId="LiveId" clId="{A9F117B8-62A7-4BD3-BA53-23E90F9A9691}" dt="2023-11-09T09:16:04.273" v="1749" actId="1076"/>
          <ac:spMkLst>
            <pc:docMk/>
            <pc:sldMk cId="3017136444" sldId="265"/>
            <ac:spMk id="24" creationId="{02177DD6-C20F-4EE6-A0FB-6D97B2376AAD}"/>
          </ac:spMkLst>
        </pc:spChg>
        <pc:spChg chg="add mod">
          <ac:chgData name="varitsara monsiri" userId="d21832565e14aca8" providerId="LiveId" clId="{A9F117B8-62A7-4BD3-BA53-23E90F9A9691}" dt="2023-11-09T09:15:48.341" v="1747" actId="1076"/>
          <ac:spMkLst>
            <pc:docMk/>
            <pc:sldMk cId="3017136444" sldId="265"/>
            <ac:spMk id="25" creationId="{CAA33036-C8B4-4502-9DC8-0D00C2639D22}"/>
          </ac:spMkLst>
        </pc:spChg>
        <pc:spChg chg="add mod">
          <ac:chgData name="varitsara monsiri" userId="d21832565e14aca8" providerId="LiveId" clId="{A9F117B8-62A7-4BD3-BA53-23E90F9A9691}" dt="2023-11-09T09:16:25.953" v="1752" actId="1076"/>
          <ac:spMkLst>
            <pc:docMk/>
            <pc:sldMk cId="3017136444" sldId="265"/>
            <ac:spMk id="26" creationId="{47F0B534-3353-4941-B013-73883BC6DD0F}"/>
          </ac:spMkLst>
        </pc:spChg>
        <pc:spChg chg="add mod">
          <ac:chgData name="varitsara monsiri" userId="d21832565e14aca8" providerId="LiveId" clId="{A9F117B8-62A7-4BD3-BA53-23E90F9A9691}" dt="2023-11-09T09:16:16.687" v="1750" actId="1076"/>
          <ac:spMkLst>
            <pc:docMk/>
            <pc:sldMk cId="3017136444" sldId="265"/>
            <ac:spMk id="27" creationId="{88AA04EB-EDCA-4E5E-BF93-89A20A5BE2FF}"/>
          </ac:spMkLst>
        </pc:spChg>
        <pc:picChg chg="add del">
          <ac:chgData name="varitsara monsiri" userId="d21832565e14aca8" providerId="LiveId" clId="{A9F117B8-62A7-4BD3-BA53-23E90F9A9691}" dt="2023-11-09T09:01:17.829" v="1505" actId="27803"/>
          <ac:picMkLst>
            <pc:docMk/>
            <pc:sldMk cId="3017136444" sldId="265"/>
            <ac:picMk id="15" creationId="{F040AFEB-83C6-4768-8BB1-FA2AD99843AA}"/>
          </ac:picMkLst>
        </pc:picChg>
      </pc:sldChg>
      <pc:sldChg chg="modSp add del mod">
        <pc:chgData name="varitsara monsiri" userId="d21832565e14aca8" providerId="LiveId" clId="{A9F117B8-62A7-4BD3-BA53-23E90F9A9691}" dt="2023-11-09T09:12:26.637" v="1708" actId="47"/>
        <pc:sldMkLst>
          <pc:docMk/>
          <pc:sldMk cId="2185702798" sldId="266"/>
        </pc:sldMkLst>
        <pc:spChg chg="mod">
          <ac:chgData name="varitsara monsiri" userId="d21832565e14aca8" providerId="LiveId" clId="{A9F117B8-62A7-4BD3-BA53-23E90F9A9691}" dt="2023-11-09T09:10:59.788" v="1705" actId="207"/>
          <ac:spMkLst>
            <pc:docMk/>
            <pc:sldMk cId="2185702798" sldId="266"/>
            <ac:spMk id="3" creationId="{EBB09BC3-E8B2-42C5-AC49-625BF333F434}"/>
          </ac:spMkLst>
        </pc:spChg>
        <pc:spChg chg="mod">
          <ac:chgData name="varitsara monsiri" userId="d21832565e14aca8" providerId="LiveId" clId="{A9F117B8-62A7-4BD3-BA53-23E90F9A9691}" dt="2023-11-09T09:10:59.788" v="1705" actId="207"/>
          <ac:spMkLst>
            <pc:docMk/>
            <pc:sldMk cId="2185702798" sldId="266"/>
            <ac:spMk id="5" creationId="{A6277CBA-8626-4B02-AC62-CCA13079D960}"/>
          </ac:spMkLst>
        </pc:spChg>
        <pc:spChg chg="mod">
          <ac:chgData name="varitsara monsiri" userId="d21832565e14aca8" providerId="LiveId" clId="{A9F117B8-62A7-4BD3-BA53-23E90F9A9691}" dt="2023-11-09T09:10:59.788" v="1705" actId="207"/>
          <ac:spMkLst>
            <pc:docMk/>
            <pc:sldMk cId="2185702798" sldId="266"/>
            <ac:spMk id="7" creationId="{05865167-11C3-4CFB-BD43-111F1A26D61F}"/>
          </ac:spMkLst>
        </pc:spChg>
        <pc:spChg chg="mod">
          <ac:chgData name="varitsara monsiri" userId="d21832565e14aca8" providerId="LiveId" clId="{A9F117B8-62A7-4BD3-BA53-23E90F9A9691}" dt="2023-11-09T09:10:59.788" v="1705" actId="207"/>
          <ac:spMkLst>
            <pc:docMk/>
            <pc:sldMk cId="2185702798" sldId="266"/>
            <ac:spMk id="9" creationId="{3D256879-5C2E-4999-8E1A-48B9D02550DB}"/>
          </ac:spMkLst>
        </pc:spChg>
        <pc:spChg chg="mod">
          <ac:chgData name="varitsara monsiri" userId="d21832565e14aca8" providerId="LiveId" clId="{A9F117B8-62A7-4BD3-BA53-23E90F9A9691}" dt="2023-11-09T09:10:59.788" v="1705" actId="207"/>
          <ac:spMkLst>
            <pc:docMk/>
            <pc:sldMk cId="2185702798" sldId="266"/>
            <ac:spMk id="11" creationId="{469B4B82-D984-42A7-8A6F-BC8ACC34CB16}"/>
          </ac:spMkLst>
        </pc:spChg>
        <pc:spChg chg="mod">
          <ac:chgData name="varitsara monsiri" userId="d21832565e14aca8" providerId="LiveId" clId="{A9F117B8-62A7-4BD3-BA53-23E90F9A9691}" dt="2023-11-09T09:10:59.788" v="1705" actId="207"/>
          <ac:spMkLst>
            <pc:docMk/>
            <pc:sldMk cId="2185702798" sldId="266"/>
            <ac:spMk id="13" creationId="{0279A683-35ED-408B-84C8-FADCDEC08FF0}"/>
          </ac:spMkLst>
        </pc:spChg>
      </pc:sldChg>
      <pc:sldChg chg="addSp modSp add mod">
        <pc:chgData name="varitsara monsiri" userId="d21832565e14aca8" providerId="LiveId" clId="{A9F117B8-62A7-4BD3-BA53-23E90F9A9691}" dt="2023-11-09T09:17:20.583" v="1761" actId="164"/>
        <pc:sldMkLst>
          <pc:docMk/>
          <pc:sldMk cId="3448730832" sldId="266"/>
        </pc:sldMkLst>
        <pc:spChg chg="mod">
          <ac:chgData name="varitsara monsiri" userId="d21832565e14aca8" providerId="LiveId" clId="{A9F117B8-62A7-4BD3-BA53-23E90F9A9691}" dt="2023-11-09T09:17:07.516" v="1756" actId="164"/>
          <ac:spMkLst>
            <pc:docMk/>
            <pc:sldMk cId="3448730832" sldId="266"/>
            <ac:spMk id="16" creationId="{F040AFEB-83C6-4768-8BB1-FA2AD99843AA}"/>
          </ac:spMkLst>
        </pc:spChg>
        <pc:spChg chg="mod">
          <ac:chgData name="varitsara monsiri" userId="d21832565e14aca8" providerId="LiveId" clId="{A9F117B8-62A7-4BD3-BA53-23E90F9A9691}" dt="2023-11-09T09:17:09.777" v="1757" actId="164"/>
          <ac:spMkLst>
            <pc:docMk/>
            <pc:sldMk cId="3448730832" sldId="266"/>
            <ac:spMk id="17" creationId="{7AAC018F-5149-413B-988E-7858AFB1C56A}"/>
          </ac:spMkLst>
        </pc:spChg>
        <pc:spChg chg="mod">
          <ac:chgData name="varitsara monsiri" userId="d21832565e14aca8" providerId="LiveId" clId="{A9F117B8-62A7-4BD3-BA53-23E90F9A9691}" dt="2023-11-09T09:17:12.177" v="1758" actId="164"/>
          <ac:spMkLst>
            <pc:docMk/>
            <pc:sldMk cId="3448730832" sldId="266"/>
            <ac:spMk id="18" creationId="{BDC15AFF-29C3-4AB2-B177-0D2DC89BF935}"/>
          </ac:spMkLst>
        </pc:spChg>
        <pc:spChg chg="mod">
          <ac:chgData name="varitsara monsiri" userId="d21832565e14aca8" providerId="LiveId" clId="{A9F117B8-62A7-4BD3-BA53-23E90F9A9691}" dt="2023-11-09T09:17:15.001" v="1759" actId="164"/>
          <ac:spMkLst>
            <pc:docMk/>
            <pc:sldMk cId="3448730832" sldId="266"/>
            <ac:spMk id="19" creationId="{8EE17BE4-60F3-4864-AECF-8AD56C2C775E}"/>
          </ac:spMkLst>
        </pc:spChg>
        <pc:spChg chg="mod">
          <ac:chgData name="varitsara monsiri" userId="d21832565e14aca8" providerId="LiveId" clId="{A9F117B8-62A7-4BD3-BA53-23E90F9A9691}" dt="2023-11-09T09:17:17.374" v="1760" actId="164"/>
          <ac:spMkLst>
            <pc:docMk/>
            <pc:sldMk cId="3448730832" sldId="266"/>
            <ac:spMk id="20" creationId="{E96C57E7-E85E-4802-ADF3-51ECBBE12AB5}"/>
          </ac:spMkLst>
        </pc:spChg>
        <pc:spChg chg="mod">
          <ac:chgData name="varitsara monsiri" userId="d21832565e14aca8" providerId="LiveId" clId="{A9F117B8-62A7-4BD3-BA53-23E90F9A9691}" dt="2023-11-09T09:17:20.583" v="1761" actId="164"/>
          <ac:spMkLst>
            <pc:docMk/>
            <pc:sldMk cId="3448730832" sldId="266"/>
            <ac:spMk id="21" creationId="{BC69B2BA-9983-4E8D-835E-552749879EE7}"/>
          </ac:spMkLst>
        </pc:spChg>
        <pc:spChg chg="mod">
          <ac:chgData name="varitsara monsiri" userId="d21832565e14aca8" providerId="LiveId" clId="{A9F117B8-62A7-4BD3-BA53-23E90F9A9691}" dt="2023-11-09T09:17:09.777" v="1757" actId="164"/>
          <ac:spMkLst>
            <pc:docMk/>
            <pc:sldMk cId="3448730832" sldId="266"/>
            <ac:spMk id="22" creationId="{6CBF315A-75B0-4BEB-8289-1834264F4635}"/>
          </ac:spMkLst>
        </pc:spChg>
        <pc:spChg chg="mod">
          <ac:chgData name="varitsara monsiri" userId="d21832565e14aca8" providerId="LiveId" clId="{A9F117B8-62A7-4BD3-BA53-23E90F9A9691}" dt="2023-11-09T09:17:12.177" v="1758" actId="164"/>
          <ac:spMkLst>
            <pc:docMk/>
            <pc:sldMk cId="3448730832" sldId="266"/>
            <ac:spMk id="23" creationId="{3290ED7C-7DA5-4CF4-BD33-A77C285345A6}"/>
          </ac:spMkLst>
        </pc:spChg>
        <pc:spChg chg="mod">
          <ac:chgData name="varitsara monsiri" userId="d21832565e14aca8" providerId="LiveId" clId="{A9F117B8-62A7-4BD3-BA53-23E90F9A9691}" dt="2023-11-09T09:17:20.583" v="1761" actId="164"/>
          <ac:spMkLst>
            <pc:docMk/>
            <pc:sldMk cId="3448730832" sldId="266"/>
            <ac:spMk id="24" creationId="{02177DD6-C20F-4EE6-A0FB-6D97B2376AAD}"/>
          </ac:spMkLst>
        </pc:spChg>
        <pc:spChg chg="mod">
          <ac:chgData name="varitsara monsiri" userId="d21832565e14aca8" providerId="LiveId" clId="{A9F117B8-62A7-4BD3-BA53-23E90F9A9691}" dt="2023-11-09T09:17:07.516" v="1756" actId="164"/>
          <ac:spMkLst>
            <pc:docMk/>
            <pc:sldMk cId="3448730832" sldId="266"/>
            <ac:spMk id="25" creationId="{CAA33036-C8B4-4502-9DC8-0D00C2639D22}"/>
          </ac:spMkLst>
        </pc:spChg>
        <pc:spChg chg="mod">
          <ac:chgData name="varitsara monsiri" userId="d21832565e14aca8" providerId="LiveId" clId="{A9F117B8-62A7-4BD3-BA53-23E90F9A9691}" dt="2023-11-09T09:17:15.001" v="1759" actId="164"/>
          <ac:spMkLst>
            <pc:docMk/>
            <pc:sldMk cId="3448730832" sldId="266"/>
            <ac:spMk id="26" creationId="{47F0B534-3353-4941-B013-73883BC6DD0F}"/>
          </ac:spMkLst>
        </pc:spChg>
        <pc:spChg chg="mod">
          <ac:chgData name="varitsara monsiri" userId="d21832565e14aca8" providerId="LiveId" clId="{A9F117B8-62A7-4BD3-BA53-23E90F9A9691}" dt="2023-11-09T09:17:17.374" v="1760" actId="164"/>
          <ac:spMkLst>
            <pc:docMk/>
            <pc:sldMk cId="3448730832" sldId="266"/>
            <ac:spMk id="27" creationId="{88AA04EB-EDCA-4E5E-BF93-89A20A5BE2FF}"/>
          </ac:spMkLst>
        </pc:spChg>
        <pc:grpChg chg="add mod">
          <ac:chgData name="varitsara monsiri" userId="d21832565e14aca8" providerId="LiveId" clId="{A9F117B8-62A7-4BD3-BA53-23E90F9A9691}" dt="2023-11-09T09:17:07.516" v="1756" actId="164"/>
          <ac:grpSpMkLst>
            <pc:docMk/>
            <pc:sldMk cId="3448730832" sldId="266"/>
            <ac:grpSpMk id="14" creationId="{E4BD4F09-7ACE-449D-80D7-B458D34A5737}"/>
          </ac:grpSpMkLst>
        </pc:grpChg>
        <pc:grpChg chg="add mod">
          <ac:chgData name="varitsara monsiri" userId="d21832565e14aca8" providerId="LiveId" clId="{A9F117B8-62A7-4BD3-BA53-23E90F9A9691}" dt="2023-11-09T09:17:09.777" v="1757" actId="164"/>
          <ac:grpSpMkLst>
            <pc:docMk/>
            <pc:sldMk cId="3448730832" sldId="266"/>
            <ac:grpSpMk id="15" creationId="{EFD4CB45-F5C2-4AD0-B56C-6CAC29DBDC38}"/>
          </ac:grpSpMkLst>
        </pc:grpChg>
        <pc:grpChg chg="add mod">
          <ac:chgData name="varitsara monsiri" userId="d21832565e14aca8" providerId="LiveId" clId="{A9F117B8-62A7-4BD3-BA53-23E90F9A9691}" dt="2023-11-09T09:17:12.177" v="1758" actId="164"/>
          <ac:grpSpMkLst>
            <pc:docMk/>
            <pc:sldMk cId="3448730832" sldId="266"/>
            <ac:grpSpMk id="28" creationId="{56B7F720-B9EB-4FD8-A34E-4BF69CD35E51}"/>
          </ac:grpSpMkLst>
        </pc:grpChg>
        <pc:grpChg chg="add mod">
          <ac:chgData name="varitsara monsiri" userId="d21832565e14aca8" providerId="LiveId" clId="{A9F117B8-62A7-4BD3-BA53-23E90F9A9691}" dt="2023-11-09T09:17:15.001" v="1759" actId="164"/>
          <ac:grpSpMkLst>
            <pc:docMk/>
            <pc:sldMk cId="3448730832" sldId="266"/>
            <ac:grpSpMk id="29" creationId="{ADE5D320-61D9-4D63-9AF7-1348EEEB70A5}"/>
          </ac:grpSpMkLst>
        </pc:grpChg>
        <pc:grpChg chg="add mod">
          <ac:chgData name="varitsara monsiri" userId="d21832565e14aca8" providerId="LiveId" clId="{A9F117B8-62A7-4BD3-BA53-23E90F9A9691}" dt="2023-11-09T09:17:17.374" v="1760" actId="164"/>
          <ac:grpSpMkLst>
            <pc:docMk/>
            <pc:sldMk cId="3448730832" sldId="266"/>
            <ac:grpSpMk id="30" creationId="{01219001-D01E-41D5-BE8F-8009B20A4104}"/>
          </ac:grpSpMkLst>
        </pc:grpChg>
        <pc:grpChg chg="add mod">
          <ac:chgData name="varitsara monsiri" userId="d21832565e14aca8" providerId="LiveId" clId="{A9F117B8-62A7-4BD3-BA53-23E90F9A9691}" dt="2023-11-09T09:17:20.583" v="1761" actId="164"/>
          <ac:grpSpMkLst>
            <pc:docMk/>
            <pc:sldMk cId="3448730832" sldId="266"/>
            <ac:grpSpMk id="31" creationId="{6586C121-6BB6-44E0-8CCB-D3145FC5E347}"/>
          </ac:grpSpMkLst>
        </pc:grpChg>
      </pc:sldChg>
      <pc:sldChg chg="modSp add del mod">
        <pc:chgData name="varitsara monsiri" userId="d21832565e14aca8" providerId="LiveId" clId="{A9F117B8-62A7-4BD3-BA53-23E90F9A9691}" dt="2023-11-09T08:17:32.603" v="1060" actId="47"/>
        <pc:sldMkLst>
          <pc:docMk/>
          <pc:sldMk cId="3488064368" sldId="266"/>
        </pc:sldMkLst>
        <pc:spChg chg="mod">
          <ac:chgData name="varitsara monsiri" userId="d21832565e14aca8" providerId="LiveId" clId="{A9F117B8-62A7-4BD3-BA53-23E90F9A9691}" dt="2023-11-09T08:17:24.271" v="1059" actId="207"/>
          <ac:spMkLst>
            <pc:docMk/>
            <pc:sldMk cId="3488064368" sldId="266"/>
            <ac:spMk id="50" creationId="{7909FC1E-AF55-4286-914B-029F1C83E1A8}"/>
          </ac:spMkLst>
        </pc:spChg>
        <pc:spChg chg="mod">
          <ac:chgData name="varitsara monsiri" userId="d21832565e14aca8" providerId="LiveId" clId="{A9F117B8-62A7-4BD3-BA53-23E90F9A9691}" dt="2023-11-09T08:17:12.136" v="1057" actId="207"/>
          <ac:spMkLst>
            <pc:docMk/>
            <pc:sldMk cId="3488064368" sldId="266"/>
            <ac:spMk id="55" creationId="{C045B64C-FED4-47BD-9381-3C7AA4D348AE}"/>
          </ac:spMkLst>
        </pc:spChg>
        <pc:spChg chg="mod">
          <ac:chgData name="varitsara monsiri" userId="d21832565e14aca8" providerId="LiveId" clId="{A9F117B8-62A7-4BD3-BA53-23E90F9A9691}" dt="2023-11-09T08:17:12.136" v="1057" actId="207"/>
          <ac:spMkLst>
            <pc:docMk/>
            <pc:sldMk cId="3488064368" sldId="266"/>
            <ac:spMk id="56" creationId="{C6D8570E-9FB0-4291-8ECB-65DE88A4A04E}"/>
          </ac:spMkLst>
        </pc:spChg>
        <pc:spChg chg="mod">
          <ac:chgData name="varitsara monsiri" userId="d21832565e14aca8" providerId="LiveId" clId="{A9F117B8-62A7-4BD3-BA53-23E90F9A9691}" dt="2023-11-09T08:17:12.136" v="1057" actId="207"/>
          <ac:spMkLst>
            <pc:docMk/>
            <pc:sldMk cId="3488064368" sldId="266"/>
            <ac:spMk id="57" creationId="{7991405B-0193-4DA5-B7CB-2F8D81C7C9E2}"/>
          </ac:spMkLst>
        </pc:spChg>
        <pc:spChg chg="mod">
          <ac:chgData name="varitsara monsiri" userId="d21832565e14aca8" providerId="LiveId" clId="{A9F117B8-62A7-4BD3-BA53-23E90F9A9691}" dt="2023-11-09T08:17:12.136" v="1057" actId="207"/>
          <ac:spMkLst>
            <pc:docMk/>
            <pc:sldMk cId="3488064368" sldId="266"/>
            <ac:spMk id="58" creationId="{950E6953-5356-4EC5-92CF-783AE6EE631D}"/>
          </ac:spMkLst>
        </pc:spChg>
        <pc:spChg chg="mod">
          <ac:chgData name="varitsara monsiri" userId="d21832565e14aca8" providerId="LiveId" clId="{A9F117B8-62A7-4BD3-BA53-23E90F9A9691}" dt="2023-11-09T08:17:12.136" v="1057" actId="207"/>
          <ac:spMkLst>
            <pc:docMk/>
            <pc:sldMk cId="3488064368" sldId="266"/>
            <ac:spMk id="61" creationId="{BCE4809F-0A6F-485C-9F01-FE316A85A28A}"/>
          </ac:spMkLst>
        </pc:spChg>
        <pc:spChg chg="mod">
          <ac:chgData name="varitsara monsiri" userId="d21832565e14aca8" providerId="LiveId" clId="{A9F117B8-62A7-4BD3-BA53-23E90F9A9691}" dt="2023-11-09T08:17:12.136" v="1057" actId="207"/>
          <ac:spMkLst>
            <pc:docMk/>
            <pc:sldMk cId="3488064368" sldId="266"/>
            <ac:spMk id="62" creationId="{940D79F2-54A0-4F07-8895-B68DB496547A}"/>
          </ac:spMkLst>
        </pc:spChg>
      </pc:sldChg>
      <pc:sldChg chg="add del">
        <pc:chgData name="varitsara monsiri" userId="d21832565e14aca8" providerId="LiveId" clId="{A9F117B8-62A7-4BD3-BA53-23E90F9A9691}" dt="2023-11-09T06:52:01.315" v="44" actId="47"/>
        <pc:sldMkLst>
          <pc:docMk/>
          <pc:sldMk cId="4012262209" sldId="266"/>
        </pc:sldMkLst>
      </pc:sldChg>
      <pc:sldChg chg="modSp add del mod">
        <pc:chgData name="varitsara monsiri" userId="d21832565e14aca8" providerId="LiveId" clId="{A9F117B8-62A7-4BD3-BA53-23E90F9A9691}" dt="2023-11-09T09:54:58.485" v="2172" actId="47"/>
        <pc:sldMkLst>
          <pc:docMk/>
          <pc:sldMk cId="1798997400" sldId="267"/>
        </pc:sldMkLst>
        <pc:spChg chg="mod">
          <ac:chgData name="varitsara monsiri" userId="d21832565e14aca8" providerId="LiveId" clId="{A9F117B8-62A7-4BD3-BA53-23E90F9A9691}" dt="2023-11-09T09:53:05.560" v="2161" actId="207"/>
          <ac:spMkLst>
            <pc:docMk/>
            <pc:sldMk cId="1798997400" sldId="267"/>
            <ac:spMk id="2" creationId="{B8262F6F-EF52-44B6-8D3F-F9A3B5D7FE01}"/>
          </ac:spMkLst>
        </pc:spChg>
      </pc:sldChg>
      <pc:sldChg chg="delSp modSp add del mod">
        <pc:chgData name="varitsara monsiri" userId="d21832565e14aca8" providerId="LiveId" clId="{A9F117B8-62A7-4BD3-BA53-23E90F9A9691}" dt="2023-11-09T09:46:04.007" v="2040" actId="47"/>
        <pc:sldMkLst>
          <pc:docMk/>
          <pc:sldMk cId="2845765203" sldId="267"/>
        </pc:sldMkLst>
        <pc:cxnChg chg="del mod">
          <ac:chgData name="varitsara monsiri" userId="d21832565e14aca8" providerId="LiveId" clId="{A9F117B8-62A7-4BD3-BA53-23E90F9A9691}" dt="2023-11-09T09:45:55.603" v="2037" actId="21"/>
          <ac:cxnSpMkLst>
            <pc:docMk/>
            <pc:sldMk cId="2845765203" sldId="267"/>
            <ac:cxnSpMk id="20" creationId="{61004DA6-93D1-46E0-A403-EEE1B0771DA2}"/>
          </ac:cxnSpMkLst>
        </pc:cxnChg>
      </pc:sldChg>
      <pc:sldChg chg="modSp add del mod">
        <pc:chgData name="varitsara monsiri" userId="d21832565e14aca8" providerId="LiveId" clId="{A9F117B8-62A7-4BD3-BA53-23E90F9A9691}" dt="2023-11-09T09:12:28.185" v="1709" actId="47"/>
        <pc:sldMkLst>
          <pc:docMk/>
          <pc:sldMk cId="3135124560" sldId="267"/>
        </pc:sldMkLst>
        <pc:spChg chg="mod">
          <ac:chgData name="varitsara monsiri" userId="d21832565e14aca8" providerId="LiveId" clId="{A9F117B8-62A7-4BD3-BA53-23E90F9A9691}" dt="2023-11-09T09:11:11.861" v="1707" actId="207"/>
          <ac:spMkLst>
            <pc:docMk/>
            <pc:sldMk cId="3135124560" sldId="267"/>
            <ac:spMk id="3" creationId="{EBB09BC3-E8B2-42C5-AC49-625BF333F434}"/>
          </ac:spMkLst>
        </pc:spChg>
        <pc:spChg chg="mod">
          <ac:chgData name="varitsara monsiri" userId="d21832565e14aca8" providerId="LiveId" clId="{A9F117B8-62A7-4BD3-BA53-23E90F9A9691}" dt="2023-11-09T09:11:11.861" v="1707" actId="207"/>
          <ac:spMkLst>
            <pc:docMk/>
            <pc:sldMk cId="3135124560" sldId="267"/>
            <ac:spMk id="5" creationId="{A6277CBA-8626-4B02-AC62-CCA13079D960}"/>
          </ac:spMkLst>
        </pc:spChg>
        <pc:spChg chg="mod">
          <ac:chgData name="varitsara monsiri" userId="d21832565e14aca8" providerId="LiveId" clId="{A9F117B8-62A7-4BD3-BA53-23E90F9A9691}" dt="2023-11-09T09:11:11.861" v="1707" actId="207"/>
          <ac:spMkLst>
            <pc:docMk/>
            <pc:sldMk cId="3135124560" sldId="267"/>
            <ac:spMk id="7" creationId="{05865167-11C3-4CFB-BD43-111F1A26D61F}"/>
          </ac:spMkLst>
        </pc:spChg>
        <pc:spChg chg="mod">
          <ac:chgData name="varitsara monsiri" userId="d21832565e14aca8" providerId="LiveId" clId="{A9F117B8-62A7-4BD3-BA53-23E90F9A9691}" dt="2023-11-09T09:11:11.861" v="1707" actId="207"/>
          <ac:spMkLst>
            <pc:docMk/>
            <pc:sldMk cId="3135124560" sldId="267"/>
            <ac:spMk id="9" creationId="{3D256879-5C2E-4999-8E1A-48B9D02550DB}"/>
          </ac:spMkLst>
        </pc:spChg>
        <pc:spChg chg="mod">
          <ac:chgData name="varitsara monsiri" userId="d21832565e14aca8" providerId="LiveId" clId="{A9F117B8-62A7-4BD3-BA53-23E90F9A9691}" dt="2023-11-09T09:11:11.861" v="1707" actId="207"/>
          <ac:spMkLst>
            <pc:docMk/>
            <pc:sldMk cId="3135124560" sldId="267"/>
            <ac:spMk id="11" creationId="{469B4B82-D984-42A7-8A6F-BC8ACC34CB16}"/>
          </ac:spMkLst>
        </pc:spChg>
        <pc:spChg chg="mod">
          <ac:chgData name="varitsara monsiri" userId="d21832565e14aca8" providerId="LiveId" clId="{A9F117B8-62A7-4BD3-BA53-23E90F9A9691}" dt="2023-11-09T09:11:11.861" v="1707" actId="207"/>
          <ac:spMkLst>
            <pc:docMk/>
            <pc:sldMk cId="3135124560" sldId="267"/>
            <ac:spMk id="13" creationId="{0279A683-35ED-408B-84C8-FADCDEC08FF0}"/>
          </ac:spMkLst>
        </pc:spChg>
      </pc:sldChg>
      <pc:sldChg chg="addSp delSp modSp add mod">
        <pc:chgData name="varitsara monsiri" userId="d21832565e14aca8" providerId="LiveId" clId="{A9F117B8-62A7-4BD3-BA53-23E90F9A9691}" dt="2023-11-09T09:57:12.173" v="2252" actId="12789"/>
        <pc:sldMkLst>
          <pc:docMk/>
          <pc:sldMk cId="415758194" sldId="268"/>
        </pc:sldMkLst>
        <pc:spChg chg="mod">
          <ac:chgData name="varitsara monsiri" userId="d21832565e14aca8" providerId="LiveId" clId="{A9F117B8-62A7-4BD3-BA53-23E90F9A9691}" dt="2023-11-09T09:56:20.740" v="2246" actId="207"/>
          <ac:spMkLst>
            <pc:docMk/>
            <pc:sldMk cId="415758194" sldId="268"/>
            <ac:spMk id="2" creationId="{B8262F6F-EF52-44B6-8D3F-F9A3B5D7FE01}"/>
          </ac:spMkLst>
        </pc:spChg>
        <pc:grpChg chg="add del mod">
          <ac:chgData name="varitsara monsiri" userId="d21832565e14aca8" providerId="LiveId" clId="{A9F117B8-62A7-4BD3-BA53-23E90F9A9691}" dt="2023-11-09T09:57:08.070" v="2251" actId="165"/>
          <ac:grpSpMkLst>
            <pc:docMk/>
            <pc:sldMk cId="415758194" sldId="268"/>
            <ac:grpSpMk id="4" creationId="{CE8D5DEE-CFDB-44D7-9AFF-00B7689966BD}"/>
          </ac:grpSpMkLst>
        </pc:grpChg>
        <pc:picChg chg="mod topLvl">
          <ac:chgData name="varitsara monsiri" userId="d21832565e14aca8" providerId="LiveId" clId="{A9F117B8-62A7-4BD3-BA53-23E90F9A9691}" dt="2023-11-09T09:57:12.173" v="2252" actId="12789"/>
          <ac:picMkLst>
            <pc:docMk/>
            <pc:sldMk cId="415758194" sldId="268"/>
            <ac:picMk id="5" creationId="{385E8EF3-5CDC-4C16-AE71-F0A3FB26FAB2}"/>
          </ac:picMkLst>
        </pc:picChg>
        <pc:picChg chg="mod topLvl">
          <ac:chgData name="varitsara monsiri" userId="d21832565e14aca8" providerId="LiveId" clId="{A9F117B8-62A7-4BD3-BA53-23E90F9A9691}" dt="2023-11-09T09:57:12.173" v="2252" actId="12789"/>
          <ac:picMkLst>
            <pc:docMk/>
            <pc:sldMk cId="415758194" sldId="268"/>
            <ac:picMk id="6" creationId="{509864BE-316B-471B-A8B2-9AB7E585478B}"/>
          </ac:picMkLst>
        </pc:picChg>
      </pc:sldChg>
      <pc:sldChg chg="new del">
        <pc:chgData name="varitsara monsiri" userId="d21832565e14aca8" providerId="LiveId" clId="{A9F117B8-62A7-4BD3-BA53-23E90F9A9691}" dt="2023-11-09T11:26:29.364" v="3250" actId="47"/>
        <pc:sldMkLst>
          <pc:docMk/>
          <pc:sldMk cId="3233036614" sldId="269"/>
        </pc:sldMkLst>
      </pc:sldChg>
      <pc:sldChg chg="modSp add del mod">
        <pc:chgData name="varitsara monsiri" userId="d21832565e14aca8" providerId="LiveId" clId="{A9F117B8-62A7-4BD3-BA53-23E90F9A9691}" dt="2023-11-09T10:34:17.704" v="2451" actId="47"/>
        <pc:sldMkLst>
          <pc:docMk/>
          <pc:sldMk cId="3495840725" sldId="269"/>
        </pc:sldMkLst>
        <pc:spChg chg="mod">
          <ac:chgData name="varitsara monsiri" userId="d21832565e14aca8" providerId="LiveId" clId="{A9F117B8-62A7-4BD3-BA53-23E90F9A9691}" dt="2023-11-09T10:34:08.952" v="2450" actId="207"/>
          <ac:spMkLst>
            <pc:docMk/>
            <pc:sldMk cId="3495840725" sldId="269"/>
            <ac:spMk id="19" creationId="{840991FE-9228-4935-8863-7104C47B996E}"/>
          </ac:spMkLst>
        </pc:spChg>
        <pc:spChg chg="mod">
          <ac:chgData name="varitsara monsiri" userId="d21832565e14aca8" providerId="LiveId" clId="{A9F117B8-62A7-4BD3-BA53-23E90F9A9691}" dt="2023-11-09T10:34:08.952" v="2450" actId="207"/>
          <ac:spMkLst>
            <pc:docMk/>
            <pc:sldMk cId="3495840725" sldId="269"/>
            <ac:spMk id="21" creationId="{7E58247C-B6CF-4744-83F9-378D2448C87C}"/>
          </ac:spMkLst>
        </pc:spChg>
        <pc:spChg chg="mod">
          <ac:chgData name="varitsara monsiri" userId="d21832565e14aca8" providerId="LiveId" clId="{A9F117B8-62A7-4BD3-BA53-23E90F9A9691}" dt="2023-11-09T10:34:08.952" v="2450" actId="207"/>
          <ac:spMkLst>
            <pc:docMk/>
            <pc:sldMk cId="3495840725" sldId="269"/>
            <ac:spMk id="23" creationId="{DBFF3293-107A-4830-809B-98C2B5D9EC51}"/>
          </ac:spMkLst>
        </pc:spChg>
      </pc:sldChg>
      <pc:sldChg chg="addSp delSp modSp add del mod ord chgLayout">
        <pc:chgData name="varitsara monsiri" userId="d21832565e14aca8" providerId="LiveId" clId="{A9F117B8-62A7-4BD3-BA53-23E90F9A9691}" dt="2023-11-10T13:17:05.445" v="5823" actId="47"/>
        <pc:sldMkLst>
          <pc:docMk/>
          <pc:sldMk cId="3624808667" sldId="269"/>
        </pc:sldMkLst>
        <pc:spChg chg="add del mod">
          <ac:chgData name="varitsara monsiri" userId="d21832565e14aca8" providerId="LiveId" clId="{A9F117B8-62A7-4BD3-BA53-23E90F9A9691}" dt="2023-11-10T12:08:19.059" v="5260" actId="931"/>
          <ac:spMkLst>
            <pc:docMk/>
            <pc:sldMk cId="3624808667" sldId="269"/>
            <ac:spMk id="5" creationId="{C8FE2345-4071-4FC9-BABA-D14F852E5EEF}"/>
          </ac:spMkLst>
        </pc:spChg>
        <pc:spChg chg="add del mod">
          <ac:chgData name="varitsara monsiri" userId="d21832565e14aca8" providerId="LiveId" clId="{A9F117B8-62A7-4BD3-BA53-23E90F9A9691}" dt="2023-11-09T11:31:43.354" v="3279" actId="700"/>
          <ac:spMkLst>
            <pc:docMk/>
            <pc:sldMk cId="3624808667" sldId="269"/>
            <ac:spMk id="17" creationId="{FCEC7A6F-9559-49D8-AADA-7DD7C668E74E}"/>
          </ac:spMkLst>
        </pc:spChg>
        <pc:spChg chg="add del mod ord">
          <ac:chgData name="varitsara monsiri" userId="d21832565e14aca8" providerId="LiveId" clId="{A9F117B8-62A7-4BD3-BA53-23E90F9A9691}" dt="2023-11-09T11:33:32.235" v="3372" actId="700"/>
          <ac:spMkLst>
            <pc:docMk/>
            <pc:sldMk cId="3624808667" sldId="269"/>
            <ac:spMk id="18" creationId="{18E9E23B-DFBC-4713-AE20-46E3AAB0F94A}"/>
          </ac:spMkLst>
        </pc:spChg>
        <pc:spChg chg="add del mod ord">
          <ac:chgData name="varitsara monsiri" userId="d21832565e14aca8" providerId="LiveId" clId="{A9F117B8-62A7-4BD3-BA53-23E90F9A9691}" dt="2023-11-09T11:41:15.499" v="3579" actId="700"/>
          <ac:spMkLst>
            <pc:docMk/>
            <pc:sldMk cId="3624808667" sldId="269"/>
            <ac:spMk id="19" creationId="{18782A19-4761-47E4-B733-0F2A14217791}"/>
          </ac:spMkLst>
        </pc:spChg>
        <pc:spChg chg="add mod ord">
          <ac:chgData name="varitsara monsiri" userId="d21832565e14aca8" providerId="LiveId" clId="{A9F117B8-62A7-4BD3-BA53-23E90F9A9691}" dt="2023-11-09T11:42:38.122" v="3594" actId="700"/>
          <ac:spMkLst>
            <pc:docMk/>
            <pc:sldMk cId="3624808667" sldId="269"/>
            <ac:spMk id="20" creationId="{A397812E-E03A-4C10-90DB-B253D38FB25D}"/>
          </ac:spMkLst>
        </pc:spChg>
        <pc:spChg chg="add mod ord">
          <ac:chgData name="varitsara monsiri" userId="d21832565e14aca8" providerId="LiveId" clId="{A9F117B8-62A7-4BD3-BA53-23E90F9A9691}" dt="2023-11-09T11:42:38.122" v="3594" actId="700"/>
          <ac:spMkLst>
            <pc:docMk/>
            <pc:sldMk cId="3624808667" sldId="269"/>
            <ac:spMk id="21" creationId="{50B986F9-6F50-4CD8-99A9-7543B22A5E27}"/>
          </ac:spMkLst>
        </pc:spChg>
        <pc:spChg chg="add del mod ord">
          <ac:chgData name="varitsara monsiri" userId="d21832565e14aca8" providerId="LiveId" clId="{A9F117B8-62A7-4BD3-BA53-23E90F9A9691}" dt="2023-11-09T11:42:38.122" v="3594" actId="700"/>
          <ac:spMkLst>
            <pc:docMk/>
            <pc:sldMk cId="3624808667" sldId="269"/>
            <ac:spMk id="31" creationId="{6355BA9D-9FB0-4D5A-9D24-58FE1E2C1CD5}"/>
          </ac:spMkLst>
        </pc:spChg>
        <pc:spChg chg="add del mod ord">
          <ac:chgData name="varitsara monsiri" userId="d21832565e14aca8" providerId="LiveId" clId="{A9F117B8-62A7-4BD3-BA53-23E90F9A9691}" dt="2023-11-10T12:07:16.858" v="5253" actId="931"/>
          <ac:spMkLst>
            <pc:docMk/>
            <pc:sldMk cId="3624808667" sldId="269"/>
            <ac:spMk id="32" creationId="{656F4CFF-6D1C-414B-BA75-06AD676B20F2}"/>
          </ac:spMkLst>
        </pc:spChg>
        <pc:picChg chg="del">
          <ac:chgData name="varitsara monsiri" userId="d21832565e14aca8" providerId="LiveId" clId="{A9F117B8-62A7-4BD3-BA53-23E90F9A9691}" dt="2023-11-09T11:26:33.325" v="3252" actId="478"/>
          <ac:picMkLst>
            <pc:docMk/>
            <pc:sldMk cId="3624808667" sldId="269"/>
            <ac:picMk id="2" creationId="{59982561-8771-41FA-A2C5-19F6C0915443}"/>
          </ac:picMkLst>
        </pc:picChg>
        <pc:picChg chg="del">
          <ac:chgData name="varitsara monsiri" userId="d21832565e14aca8" providerId="LiveId" clId="{A9F117B8-62A7-4BD3-BA53-23E90F9A9691}" dt="2023-11-09T11:26:33.325" v="3252" actId="478"/>
          <ac:picMkLst>
            <pc:docMk/>
            <pc:sldMk cId="3624808667" sldId="269"/>
            <ac:picMk id="3" creationId="{66322EA4-306E-4591-AC0E-2D5E7AB744DA}"/>
          </ac:picMkLst>
        </pc:picChg>
        <pc:picChg chg="add del mod modCrop">
          <ac:chgData name="varitsara monsiri" userId="d21832565e14aca8" providerId="LiveId" clId="{A9F117B8-62A7-4BD3-BA53-23E90F9A9691}" dt="2023-11-10T12:08:12.468" v="5259" actId="478"/>
          <ac:picMkLst>
            <pc:docMk/>
            <pc:sldMk cId="3624808667" sldId="269"/>
            <ac:picMk id="3" creationId="{87BA5049-1C85-479F-8960-A5037A969C09}"/>
          </ac:picMkLst>
        </pc:picChg>
        <pc:picChg chg="del">
          <ac:chgData name="varitsara monsiri" userId="d21832565e14aca8" providerId="LiveId" clId="{A9F117B8-62A7-4BD3-BA53-23E90F9A9691}" dt="2023-11-09T11:26:33.325" v="3252" actId="478"/>
          <ac:picMkLst>
            <pc:docMk/>
            <pc:sldMk cId="3624808667" sldId="269"/>
            <ac:picMk id="4" creationId="{3C17B36B-EF3B-42D7-9947-C4FBFDFE9ADF}"/>
          </ac:picMkLst>
        </pc:picChg>
        <pc:picChg chg="del">
          <ac:chgData name="varitsara monsiri" userId="d21832565e14aca8" providerId="LiveId" clId="{A9F117B8-62A7-4BD3-BA53-23E90F9A9691}" dt="2023-11-09T11:26:33.325" v="3252" actId="478"/>
          <ac:picMkLst>
            <pc:docMk/>
            <pc:sldMk cId="3624808667" sldId="269"/>
            <ac:picMk id="5" creationId="{D3476E0C-8084-4CD4-A9ED-BDEB1920C58B}"/>
          </ac:picMkLst>
        </pc:picChg>
        <pc:picChg chg="del">
          <ac:chgData name="varitsara monsiri" userId="d21832565e14aca8" providerId="LiveId" clId="{A9F117B8-62A7-4BD3-BA53-23E90F9A9691}" dt="2023-11-09T11:26:33.325" v="3252" actId="478"/>
          <ac:picMkLst>
            <pc:docMk/>
            <pc:sldMk cId="3624808667" sldId="269"/>
            <ac:picMk id="6" creationId="{4A9B902B-2195-4F93-8D51-E2C3E58C2DFC}"/>
          </ac:picMkLst>
        </pc:picChg>
        <pc:picChg chg="del">
          <ac:chgData name="varitsara monsiri" userId="d21832565e14aca8" providerId="LiveId" clId="{A9F117B8-62A7-4BD3-BA53-23E90F9A9691}" dt="2023-11-09T11:26:33.325" v="3252" actId="478"/>
          <ac:picMkLst>
            <pc:docMk/>
            <pc:sldMk cId="3624808667" sldId="269"/>
            <ac:picMk id="7" creationId="{BD1704FF-DFC7-4D58-9EE2-F70C47FE0DE6}"/>
          </ac:picMkLst>
        </pc:picChg>
        <pc:picChg chg="add mod modCrop">
          <ac:chgData name="varitsara monsiri" userId="d21832565e14aca8" providerId="LiveId" clId="{A9F117B8-62A7-4BD3-BA53-23E90F9A9691}" dt="2023-11-10T12:08:29.188" v="5261" actId="18131"/>
          <ac:picMkLst>
            <pc:docMk/>
            <pc:sldMk cId="3624808667" sldId="269"/>
            <ac:picMk id="7" creationId="{F4B07874-CDAA-40F3-8396-D6E27924F5C7}"/>
          </ac:picMkLst>
        </pc:picChg>
        <pc:picChg chg="del">
          <ac:chgData name="varitsara monsiri" userId="d21832565e14aca8" providerId="LiveId" clId="{A9F117B8-62A7-4BD3-BA53-23E90F9A9691}" dt="2023-11-09T11:26:33.325" v="3252" actId="478"/>
          <ac:picMkLst>
            <pc:docMk/>
            <pc:sldMk cId="3624808667" sldId="269"/>
            <ac:picMk id="8" creationId="{1C6AFDF7-9B7F-405F-ABAA-ED02B14BE929}"/>
          </ac:picMkLst>
        </pc:picChg>
        <pc:picChg chg="del">
          <ac:chgData name="varitsara monsiri" userId="d21832565e14aca8" providerId="LiveId" clId="{A9F117B8-62A7-4BD3-BA53-23E90F9A9691}" dt="2023-11-09T11:26:33.325" v="3252" actId="478"/>
          <ac:picMkLst>
            <pc:docMk/>
            <pc:sldMk cId="3624808667" sldId="269"/>
            <ac:picMk id="9" creationId="{E65DF0D6-A6A2-4CEE-AC28-0ECEAFDC765C}"/>
          </ac:picMkLst>
        </pc:picChg>
        <pc:picChg chg="del">
          <ac:chgData name="varitsara monsiri" userId="d21832565e14aca8" providerId="LiveId" clId="{A9F117B8-62A7-4BD3-BA53-23E90F9A9691}" dt="2023-11-09T11:26:33.325" v="3252" actId="478"/>
          <ac:picMkLst>
            <pc:docMk/>
            <pc:sldMk cId="3624808667" sldId="269"/>
            <ac:picMk id="10" creationId="{919E488A-53DD-4C33-9802-B25556480FB3}"/>
          </ac:picMkLst>
        </pc:picChg>
        <pc:picChg chg="del">
          <ac:chgData name="varitsara monsiri" userId="d21832565e14aca8" providerId="LiveId" clId="{A9F117B8-62A7-4BD3-BA53-23E90F9A9691}" dt="2023-11-09T11:26:33.325" v="3252" actId="478"/>
          <ac:picMkLst>
            <pc:docMk/>
            <pc:sldMk cId="3624808667" sldId="269"/>
            <ac:picMk id="11" creationId="{BC7C2BB3-B424-4BAE-88C5-90C623BFCC95}"/>
          </ac:picMkLst>
        </pc:picChg>
        <pc:picChg chg="del">
          <ac:chgData name="varitsara monsiri" userId="d21832565e14aca8" providerId="LiveId" clId="{A9F117B8-62A7-4BD3-BA53-23E90F9A9691}" dt="2023-11-09T11:26:33.325" v="3252" actId="478"/>
          <ac:picMkLst>
            <pc:docMk/>
            <pc:sldMk cId="3624808667" sldId="269"/>
            <ac:picMk id="12" creationId="{904EDCB7-6ADC-40E8-919E-FB2BF3898A27}"/>
          </ac:picMkLst>
        </pc:picChg>
        <pc:picChg chg="del">
          <ac:chgData name="varitsara monsiri" userId="d21832565e14aca8" providerId="LiveId" clId="{A9F117B8-62A7-4BD3-BA53-23E90F9A9691}" dt="2023-11-09T11:26:33.325" v="3252" actId="478"/>
          <ac:picMkLst>
            <pc:docMk/>
            <pc:sldMk cId="3624808667" sldId="269"/>
            <ac:picMk id="13" creationId="{23E47F5B-B4C9-49E4-A258-D6CED144C553}"/>
          </ac:picMkLst>
        </pc:picChg>
        <pc:picChg chg="del">
          <ac:chgData name="varitsara monsiri" userId="d21832565e14aca8" providerId="LiveId" clId="{A9F117B8-62A7-4BD3-BA53-23E90F9A9691}" dt="2023-11-09T11:26:33.325" v="3252" actId="478"/>
          <ac:picMkLst>
            <pc:docMk/>
            <pc:sldMk cId="3624808667" sldId="269"/>
            <ac:picMk id="14" creationId="{8C7F048D-CE24-4410-8EAA-91094BC7F2A9}"/>
          </ac:picMkLst>
        </pc:picChg>
        <pc:picChg chg="del">
          <ac:chgData name="varitsara monsiri" userId="d21832565e14aca8" providerId="LiveId" clId="{A9F117B8-62A7-4BD3-BA53-23E90F9A9691}" dt="2023-11-09T11:26:33.325" v="3252" actId="478"/>
          <ac:picMkLst>
            <pc:docMk/>
            <pc:sldMk cId="3624808667" sldId="269"/>
            <ac:picMk id="15" creationId="{5BA710FF-DBA5-492F-B55F-1B3C1728D275}"/>
          </ac:picMkLst>
        </pc:picChg>
        <pc:picChg chg="add mod">
          <ac:chgData name="varitsara monsiri" userId="d21832565e14aca8" providerId="LiveId" clId="{A9F117B8-62A7-4BD3-BA53-23E90F9A9691}" dt="2023-11-09T11:35:35.700" v="3449" actId="1036"/>
          <ac:picMkLst>
            <pc:docMk/>
            <pc:sldMk cId="3624808667" sldId="269"/>
            <ac:picMk id="22" creationId="{D3127845-7F7C-4627-AF0C-918C32844084}"/>
          </ac:picMkLst>
        </pc:picChg>
        <pc:picChg chg="add mod">
          <ac:chgData name="varitsara monsiri" userId="d21832565e14aca8" providerId="LiveId" clId="{A9F117B8-62A7-4BD3-BA53-23E90F9A9691}" dt="2023-11-09T11:35:35.700" v="3449" actId="1036"/>
          <ac:picMkLst>
            <pc:docMk/>
            <pc:sldMk cId="3624808667" sldId="269"/>
            <ac:picMk id="23" creationId="{6ED05416-0463-4FE2-BF67-1410E84416A7}"/>
          </ac:picMkLst>
        </pc:picChg>
        <pc:picChg chg="add mod">
          <ac:chgData name="varitsara monsiri" userId="d21832565e14aca8" providerId="LiveId" clId="{A9F117B8-62A7-4BD3-BA53-23E90F9A9691}" dt="2023-11-09T11:36:38.979" v="3464" actId="1076"/>
          <ac:picMkLst>
            <pc:docMk/>
            <pc:sldMk cId="3624808667" sldId="269"/>
            <ac:picMk id="24" creationId="{590B602A-27DE-4A7F-B162-D9432B2E9CAC}"/>
          </ac:picMkLst>
        </pc:picChg>
        <pc:picChg chg="add mod">
          <ac:chgData name="varitsara monsiri" userId="d21832565e14aca8" providerId="LiveId" clId="{A9F117B8-62A7-4BD3-BA53-23E90F9A9691}" dt="2023-11-09T11:36:02.003" v="3451" actId="1076"/>
          <ac:picMkLst>
            <pc:docMk/>
            <pc:sldMk cId="3624808667" sldId="269"/>
            <ac:picMk id="25" creationId="{0CF9E9E2-8B88-4251-B39E-A8E9B5437E21}"/>
          </ac:picMkLst>
        </pc:picChg>
        <pc:picChg chg="add mod">
          <ac:chgData name="varitsara monsiri" userId="d21832565e14aca8" providerId="LiveId" clId="{A9F117B8-62A7-4BD3-BA53-23E90F9A9691}" dt="2023-11-09T11:37:29.262" v="3476" actId="1076"/>
          <ac:picMkLst>
            <pc:docMk/>
            <pc:sldMk cId="3624808667" sldId="269"/>
            <ac:picMk id="26" creationId="{4CD621D1-A0E6-4CEA-A26C-20BF91340CC3}"/>
          </ac:picMkLst>
        </pc:picChg>
        <pc:picChg chg="add mod">
          <ac:chgData name="varitsara monsiri" userId="d21832565e14aca8" providerId="LiveId" clId="{A9F117B8-62A7-4BD3-BA53-23E90F9A9691}" dt="2023-11-09T11:36:52.246" v="3470" actId="1076"/>
          <ac:picMkLst>
            <pc:docMk/>
            <pc:sldMk cId="3624808667" sldId="269"/>
            <ac:picMk id="27" creationId="{0D042A68-65A5-495E-BAA6-4B01702242E9}"/>
          </ac:picMkLst>
        </pc:picChg>
        <pc:picChg chg="add mod">
          <ac:chgData name="varitsara monsiri" userId="d21832565e14aca8" providerId="LiveId" clId="{A9F117B8-62A7-4BD3-BA53-23E90F9A9691}" dt="2023-11-09T11:37:18.482" v="3474" actId="1076"/>
          <ac:picMkLst>
            <pc:docMk/>
            <pc:sldMk cId="3624808667" sldId="269"/>
            <ac:picMk id="28" creationId="{D1045C93-FB83-4C12-8AD8-156F251528A6}"/>
          </ac:picMkLst>
        </pc:picChg>
        <pc:picChg chg="add mod">
          <ac:chgData name="varitsara monsiri" userId="d21832565e14aca8" providerId="LiveId" clId="{A9F117B8-62A7-4BD3-BA53-23E90F9A9691}" dt="2023-11-09T11:37:45.071" v="3479" actId="1076"/>
          <ac:picMkLst>
            <pc:docMk/>
            <pc:sldMk cId="3624808667" sldId="269"/>
            <ac:picMk id="29" creationId="{E72B1951-4116-45C7-A7B1-6B31814E6E92}"/>
          </ac:picMkLst>
        </pc:picChg>
        <pc:cxnChg chg="del">
          <ac:chgData name="varitsara monsiri" userId="d21832565e14aca8" providerId="LiveId" clId="{A9F117B8-62A7-4BD3-BA53-23E90F9A9691}" dt="2023-11-09T11:26:33.325" v="3252" actId="478"/>
          <ac:cxnSpMkLst>
            <pc:docMk/>
            <pc:sldMk cId="3624808667" sldId="269"/>
            <ac:cxnSpMk id="16" creationId="{C22A6D38-3C3D-4F95-8814-22A92C21CA1E}"/>
          </ac:cxnSpMkLst>
        </pc:cxnChg>
        <pc:cxnChg chg="add mod">
          <ac:chgData name="varitsara monsiri" userId="d21832565e14aca8" providerId="LiveId" clId="{A9F117B8-62A7-4BD3-BA53-23E90F9A9691}" dt="2023-11-09T11:38:57.088" v="3554" actId="1036"/>
          <ac:cxnSpMkLst>
            <pc:docMk/>
            <pc:sldMk cId="3624808667" sldId="269"/>
            <ac:cxnSpMk id="30" creationId="{3DD88281-2C5C-401B-8C89-11F7A7773EC2}"/>
          </ac:cxnSpMkLst>
        </pc:cxnChg>
      </pc:sldChg>
      <pc:sldChg chg="addSp delSp modSp new del mod modClrScheme chgLayout">
        <pc:chgData name="varitsara monsiri" userId="d21832565e14aca8" providerId="LiveId" clId="{A9F117B8-62A7-4BD3-BA53-23E90F9A9691}" dt="2023-11-10T11:25:47.839" v="5074" actId="47"/>
        <pc:sldMkLst>
          <pc:docMk/>
          <pc:sldMk cId="1927568450" sldId="270"/>
        </pc:sldMkLst>
        <pc:spChg chg="del">
          <ac:chgData name="varitsara monsiri" userId="d21832565e14aca8" providerId="LiveId" clId="{A9F117B8-62A7-4BD3-BA53-23E90F9A9691}" dt="2023-11-10T07:40:54.329" v="3624" actId="700"/>
          <ac:spMkLst>
            <pc:docMk/>
            <pc:sldMk cId="1927568450" sldId="270"/>
            <ac:spMk id="2" creationId="{EF5BBC16-DDA1-4D3E-9333-DF40315AE4A3}"/>
          </ac:spMkLst>
        </pc:spChg>
        <pc:spChg chg="del">
          <ac:chgData name="varitsara monsiri" userId="d21832565e14aca8" providerId="LiveId" clId="{A9F117B8-62A7-4BD3-BA53-23E90F9A9691}" dt="2023-11-10T07:40:54.329" v="3624" actId="700"/>
          <ac:spMkLst>
            <pc:docMk/>
            <pc:sldMk cId="1927568450" sldId="270"/>
            <ac:spMk id="3" creationId="{D2424D52-95F6-4045-8A50-A55B28B00FD6}"/>
          </ac:spMkLst>
        </pc:spChg>
        <pc:spChg chg="del">
          <ac:chgData name="varitsara monsiri" userId="d21832565e14aca8" providerId="LiveId" clId="{A9F117B8-62A7-4BD3-BA53-23E90F9A9691}" dt="2023-11-10T07:40:54.329" v="3624" actId="700"/>
          <ac:spMkLst>
            <pc:docMk/>
            <pc:sldMk cId="1927568450" sldId="270"/>
            <ac:spMk id="4" creationId="{73C497EB-1F4E-44F8-AD15-16482F955C89}"/>
          </ac:spMkLst>
        </pc:spChg>
        <pc:spChg chg="del">
          <ac:chgData name="varitsara monsiri" userId="d21832565e14aca8" providerId="LiveId" clId="{A9F117B8-62A7-4BD3-BA53-23E90F9A9691}" dt="2023-11-10T07:40:54.329" v="3624" actId="700"/>
          <ac:spMkLst>
            <pc:docMk/>
            <pc:sldMk cId="1927568450" sldId="270"/>
            <ac:spMk id="5" creationId="{88043432-F580-4E60-B189-A84DEB8A34F8}"/>
          </ac:spMkLst>
        </pc:spChg>
        <pc:spChg chg="del">
          <ac:chgData name="varitsara monsiri" userId="d21832565e14aca8" providerId="LiveId" clId="{A9F117B8-62A7-4BD3-BA53-23E90F9A9691}" dt="2023-11-10T07:40:54.329" v="3624" actId="700"/>
          <ac:spMkLst>
            <pc:docMk/>
            <pc:sldMk cId="1927568450" sldId="270"/>
            <ac:spMk id="6" creationId="{F9865D31-F4F7-471A-8C3D-9A9C6ACD1E11}"/>
          </ac:spMkLst>
        </pc:spChg>
        <pc:spChg chg="del">
          <ac:chgData name="varitsara monsiri" userId="d21832565e14aca8" providerId="LiveId" clId="{A9F117B8-62A7-4BD3-BA53-23E90F9A9691}" dt="2023-11-10T07:40:54.329" v="3624" actId="700"/>
          <ac:spMkLst>
            <pc:docMk/>
            <pc:sldMk cId="1927568450" sldId="270"/>
            <ac:spMk id="7" creationId="{6D1E3C2F-E100-43EE-AE06-25933F776D62}"/>
          </ac:spMkLst>
        </pc:spChg>
        <pc:spChg chg="del">
          <ac:chgData name="varitsara monsiri" userId="d21832565e14aca8" providerId="LiveId" clId="{A9F117B8-62A7-4BD3-BA53-23E90F9A9691}" dt="2023-11-10T07:40:54.329" v="3624" actId="700"/>
          <ac:spMkLst>
            <pc:docMk/>
            <pc:sldMk cId="1927568450" sldId="270"/>
            <ac:spMk id="8" creationId="{F0C35CFB-0798-427D-B313-3CCF34B2659E}"/>
          </ac:spMkLst>
        </pc:spChg>
        <pc:spChg chg="del">
          <ac:chgData name="varitsara monsiri" userId="d21832565e14aca8" providerId="LiveId" clId="{A9F117B8-62A7-4BD3-BA53-23E90F9A9691}" dt="2023-11-10T07:40:54.329" v="3624" actId="700"/>
          <ac:spMkLst>
            <pc:docMk/>
            <pc:sldMk cId="1927568450" sldId="270"/>
            <ac:spMk id="9" creationId="{B8E72BD0-D5C4-4F46-8EA0-C4B9AF1E518E}"/>
          </ac:spMkLst>
        </pc:spChg>
        <pc:spChg chg="del">
          <ac:chgData name="varitsara monsiri" userId="d21832565e14aca8" providerId="LiveId" clId="{A9F117B8-62A7-4BD3-BA53-23E90F9A9691}" dt="2023-11-10T07:40:54.329" v="3624" actId="700"/>
          <ac:spMkLst>
            <pc:docMk/>
            <pc:sldMk cId="1927568450" sldId="270"/>
            <ac:spMk id="10" creationId="{9CA43DA3-8721-4D8F-B7D4-723E6DFC7306}"/>
          </ac:spMkLst>
        </pc:spChg>
        <pc:spChg chg="del">
          <ac:chgData name="varitsara monsiri" userId="d21832565e14aca8" providerId="LiveId" clId="{A9F117B8-62A7-4BD3-BA53-23E90F9A9691}" dt="2023-11-10T07:40:54.329" v="3624" actId="700"/>
          <ac:spMkLst>
            <pc:docMk/>
            <pc:sldMk cId="1927568450" sldId="270"/>
            <ac:spMk id="11" creationId="{92E04DA9-6F8C-491C-815B-A96AC51CA7FF}"/>
          </ac:spMkLst>
        </pc:spChg>
        <pc:spChg chg="del">
          <ac:chgData name="varitsara monsiri" userId="d21832565e14aca8" providerId="LiveId" clId="{A9F117B8-62A7-4BD3-BA53-23E90F9A9691}" dt="2023-11-10T07:40:54.329" v="3624" actId="700"/>
          <ac:spMkLst>
            <pc:docMk/>
            <pc:sldMk cId="1927568450" sldId="270"/>
            <ac:spMk id="12" creationId="{86EFE08E-200A-4904-8EA6-A2B71B07A11A}"/>
          </ac:spMkLst>
        </pc:spChg>
        <pc:spChg chg="del">
          <ac:chgData name="varitsara monsiri" userId="d21832565e14aca8" providerId="LiveId" clId="{A9F117B8-62A7-4BD3-BA53-23E90F9A9691}" dt="2023-11-10T07:40:54.329" v="3624" actId="700"/>
          <ac:spMkLst>
            <pc:docMk/>
            <pc:sldMk cId="1927568450" sldId="270"/>
            <ac:spMk id="13" creationId="{8D027C9A-507E-4CAD-B974-25222F7C09A1}"/>
          </ac:spMkLst>
        </pc:spChg>
        <pc:spChg chg="add del mod ord">
          <ac:chgData name="varitsara monsiri" userId="d21832565e14aca8" providerId="LiveId" clId="{A9F117B8-62A7-4BD3-BA53-23E90F9A9691}" dt="2023-11-10T11:08:03.110" v="4942" actId="478"/>
          <ac:spMkLst>
            <pc:docMk/>
            <pc:sldMk cId="1927568450" sldId="270"/>
            <ac:spMk id="16" creationId="{16EFC884-8C33-428E-BF5B-8E01DDB4C855}"/>
          </ac:spMkLst>
        </pc:spChg>
        <pc:spChg chg="add mod ord">
          <ac:chgData name="varitsara monsiri" userId="d21832565e14aca8" providerId="LiveId" clId="{A9F117B8-62A7-4BD3-BA53-23E90F9A9691}" dt="2023-11-10T11:01:26.589" v="4846"/>
          <ac:spMkLst>
            <pc:docMk/>
            <pc:sldMk cId="1927568450" sldId="270"/>
            <ac:spMk id="17" creationId="{6980C9EC-A356-41A7-8C76-C88AC0E3EA40}"/>
          </ac:spMkLst>
        </pc:spChg>
        <pc:spChg chg="add mod ord">
          <ac:chgData name="varitsara monsiri" userId="d21832565e14aca8" providerId="LiveId" clId="{A9F117B8-62A7-4BD3-BA53-23E90F9A9691}" dt="2023-11-10T10:59:31.783" v="4838" actId="20577"/>
          <ac:spMkLst>
            <pc:docMk/>
            <pc:sldMk cId="1927568450" sldId="270"/>
            <ac:spMk id="18" creationId="{012A864F-6CC9-4EE0-8280-BE12E6141A73}"/>
          </ac:spMkLst>
        </pc:spChg>
        <pc:spChg chg="add mod ord">
          <ac:chgData name="varitsara monsiri" userId="d21832565e14aca8" providerId="LiveId" clId="{A9F117B8-62A7-4BD3-BA53-23E90F9A9691}" dt="2023-11-10T10:59:19.255" v="4830" actId="20577"/>
          <ac:spMkLst>
            <pc:docMk/>
            <pc:sldMk cId="1927568450" sldId="270"/>
            <ac:spMk id="19" creationId="{4224F9B8-8FFC-4ECF-A29E-0E457FFCB1D4}"/>
          </ac:spMkLst>
        </pc:spChg>
        <pc:spChg chg="add mod ord">
          <ac:chgData name="varitsara monsiri" userId="d21832565e14aca8" providerId="LiveId" clId="{A9F117B8-62A7-4BD3-BA53-23E90F9A9691}" dt="2023-11-10T10:59:33.343" v="4840" actId="20577"/>
          <ac:spMkLst>
            <pc:docMk/>
            <pc:sldMk cId="1927568450" sldId="270"/>
            <ac:spMk id="20" creationId="{4A09404B-C31C-441E-8FFF-794433560549}"/>
          </ac:spMkLst>
        </pc:spChg>
        <pc:spChg chg="add mod ord">
          <ac:chgData name="varitsara monsiri" userId="d21832565e14aca8" providerId="LiveId" clId="{A9F117B8-62A7-4BD3-BA53-23E90F9A9691}" dt="2023-11-10T10:59:20.877" v="4832" actId="20577"/>
          <ac:spMkLst>
            <pc:docMk/>
            <pc:sldMk cId="1927568450" sldId="270"/>
            <ac:spMk id="21" creationId="{FC5CF8FB-0A1A-4F2A-B4DA-636202B10014}"/>
          </ac:spMkLst>
        </pc:spChg>
        <pc:spChg chg="add mod ord">
          <ac:chgData name="varitsara monsiri" userId="d21832565e14aca8" providerId="LiveId" clId="{A9F117B8-62A7-4BD3-BA53-23E90F9A9691}" dt="2023-11-10T10:59:34.954" v="4842" actId="20577"/>
          <ac:spMkLst>
            <pc:docMk/>
            <pc:sldMk cId="1927568450" sldId="270"/>
            <ac:spMk id="22" creationId="{1DCC22F3-F464-49D9-B494-70BED7870C0B}"/>
          </ac:spMkLst>
        </pc:spChg>
        <pc:spChg chg="add mod ord">
          <ac:chgData name="varitsara monsiri" userId="d21832565e14aca8" providerId="LiveId" clId="{A9F117B8-62A7-4BD3-BA53-23E90F9A9691}" dt="2023-11-10T10:59:22.434" v="4834" actId="20577"/>
          <ac:spMkLst>
            <pc:docMk/>
            <pc:sldMk cId="1927568450" sldId="270"/>
            <ac:spMk id="23" creationId="{00F496A4-574C-4F21-91C5-95EFDA8B68D1}"/>
          </ac:spMkLst>
        </pc:spChg>
        <pc:spChg chg="add mod ord">
          <ac:chgData name="varitsara monsiri" userId="d21832565e14aca8" providerId="LiveId" clId="{A9F117B8-62A7-4BD3-BA53-23E90F9A9691}" dt="2023-11-10T11:11:06.217" v="4973" actId="1076"/>
          <ac:spMkLst>
            <pc:docMk/>
            <pc:sldMk cId="1927568450" sldId="270"/>
            <ac:spMk id="24" creationId="{8DCFB463-B72B-4180-9B45-60CEAA20E842}"/>
          </ac:spMkLst>
        </pc:spChg>
        <pc:spChg chg="add mod ord">
          <ac:chgData name="varitsara monsiri" userId="d21832565e14aca8" providerId="LiveId" clId="{A9F117B8-62A7-4BD3-BA53-23E90F9A9691}" dt="2023-11-10T10:59:24.054" v="4836" actId="20577"/>
          <ac:spMkLst>
            <pc:docMk/>
            <pc:sldMk cId="1927568450" sldId="270"/>
            <ac:spMk id="25" creationId="{55EB6214-EA3F-4C7C-AC5A-82E7D872C5B0}"/>
          </ac:spMkLst>
        </pc:spChg>
        <pc:spChg chg="add del mod ord">
          <ac:chgData name="varitsara monsiri" userId="d21832565e14aca8" providerId="LiveId" clId="{A9F117B8-62A7-4BD3-BA53-23E90F9A9691}" dt="2023-11-10T11:08:02.327" v="4941" actId="478"/>
          <ac:spMkLst>
            <pc:docMk/>
            <pc:sldMk cId="1927568450" sldId="270"/>
            <ac:spMk id="26" creationId="{610283AF-8603-4D74-8AA5-6F950063C7EF}"/>
          </ac:spMkLst>
        </pc:spChg>
        <pc:spChg chg="add del mod ord">
          <ac:chgData name="varitsara monsiri" userId="d21832565e14aca8" providerId="LiveId" clId="{A9F117B8-62A7-4BD3-BA53-23E90F9A9691}" dt="2023-11-10T11:08:05.178" v="4944" actId="478"/>
          <ac:spMkLst>
            <pc:docMk/>
            <pc:sldMk cId="1927568450" sldId="270"/>
            <ac:spMk id="27" creationId="{6BA74171-304B-4556-A56A-1ECEC2ECBD9C}"/>
          </ac:spMkLst>
        </pc:spChg>
        <pc:spChg chg="add del mod ord">
          <ac:chgData name="varitsara monsiri" userId="d21832565e14aca8" providerId="LiveId" clId="{A9F117B8-62A7-4BD3-BA53-23E90F9A9691}" dt="2023-11-10T11:08:04.329" v="4943" actId="478"/>
          <ac:spMkLst>
            <pc:docMk/>
            <pc:sldMk cId="1927568450" sldId="270"/>
            <ac:spMk id="28" creationId="{D59D538C-3F27-4646-8AC5-6E0FB39926B7}"/>
          </ac:spMkLst>
        </pc:spChg>
        <pc:spChg chg="mod">
          <ac:chgData name="varitsara monsiri" userId="d21832565e14aca8" providerId="LiveId" clId="{A9F117B8-62A7-4BD3-BA53-23E90F9A9691}" dt="2023-11-10T11:09:13.586" v="4956" actId="692"/>
          <ac:spMkLst>
            <pc:docMk/>
            <pc:sldMk cId="1927568450" sldId="270"/>
            <ac:spMk id="39" creationId="{094500B1-CA35-4E55-A2BF-CB12A148D9D0}"/>
          </ac:spMkLst>
        </pc:spChg>
        <pc:spChg chg="mod">
          <ac:chgData name="varitsara monsiri" userId="d21832565e14aca8" providerId="LiveId" clId="{A9F117B8-62A7-4BD3-BA53-23E90F9A9691}" dt="2023-11-10T11:09:13.586" v="4956" actId="692"/>
          <ac:spMkLst>
            <pc:docMk/>
            <pc:sldMk cId="1927568450" sldId="270"/>
            <ac:spMk id="40" creationId="{A7EEADE2-DEC3-44FF-8F53-56317A513ECD}"/>
          </ac:spMkLst>
        </pc:spChg>
        <pc:spChg chg="mod">
          <ac:chgData name="varitsara monsiri" userId="d21832565e14aca8" providerId="LiveId" clId="{A9F117B8-62A7-4BD3-BA53-23E90F9A9691}" dt="2023-11-10T11:09:13.586" v="4956" actId="692"/>
          <ac:spMkLst>
            <pc:docMk/>
            <pc:sldMk cId="1927568450" sldId="270"/>
            <ac:spMk id="41" creationId="{BAA18ECE-78A4-4516-9511-35EF9D0D230B}"/>
          </ac:spMkLst>
        </pc:spChg>
        <pc:spChg chg="mod">
          <ac:chgData name="varitsara monsiri" userId="d21832565e14aca8" providerId="LiveId" clId="{A9F117B8-62A7-4BD3-BA53-23E90F9A9691}" dt="2023-11-10T11:09:13.586" v="4956" actId="692"/>
          <ac:spMkLst>
            <pc:docMk/>
            <pc:sldMk cId="1927568450" sldId="270"/>
            <ac:spMk id="42" creationId="{3FC2ABBA-0CBE-45A0-929E-77A646CA62BC}"/>
          </ac:spMkLst>
        </pc:spChg>
        <pc:spChg chg="mod">
          <ac:chgData name="varitsara monsiri" userId="d21832565e14aca8" providerId="LiveId" clId="{A9F117B8-62A7-4BD3-BA53-23E90F9A9691}" dt="2023-11-10T11:09:13.586" v="4956" actId="692"/>
          <ac:spMkLst>
            <pc:docMk/>
            <pc:sldMk cId="1927568450" sldId="270"/>
            <ac:spMk id="43" creationId="{CF28DFBE-D402-4709-A5DA-6BF99B0ED435}"/>
          </ac:spMkLst>
        </pc:spChg>
        <pc:spChg chg="mod">
          <ac:chgData name="varitsara monsiri" userId="d21832565e14aca8" providerId="LiveId" clId="{A9F117B8-62A7-4BD3-BA53-23E90F9A9691}" dt="2023-11-10T11:09:13.586" v="4956" actId="692"/>
          <ac:spMkLst>
            <pc:docMk/>
            <pc:sldMk cId="1927568450" sldId="270"/>
            <ac:spMk id="44" creationId="{7886404D-C016-43FF-818E-CC647D2BA8FE}"/>
          </ac:spMkLst>
        </pc:spChg>
        <pc:spChg chg="mod">
          <ac:chgData name="varitsara monsiri" userId="d21832565e14aca8" providerId="LiveId" clId="{A9F117B8-62A7-4BD3-BA53-23E90F9A9691}" dt="2023-11-10T11:09:13.586" v="4956" actId="692"/>
          <ac:spMkLst>
            <pc:docMk/>
            <pc:sldMk cId="1927568450" sldId="270"/>
            <ac:spMk id="45" creationId="{C9CE8943-E2DE-4241-8309-8BD29DFB36C5}"/>
          </ac:spMkLst>
        </pc:spChg>
        <pc:spChg chg="mod">
          <ac:chgData name="varitsara monsiri" userId="d21832565e14aca8" providerId="LiveId" clId="{A9F117B8-62A7-4BD3-BA53-23E90F9A9691}" dt="2023-11-10T11:09:13.586" v="4956" actId="692"/>
          <ac:spMkLst>
            <pc:docMk/>
            <pc:sldMk cId="1927568450" sldId="270"/>
            <ac:spMk id="46" creationId="{85619E24-8A4D-436B-8501-0D68F3C09C11}"/>
          </ac:spMkLst>
        </pc:spChg>
        <pc:spChg chg="mod">
          <ac:chgData name="varitsara monsiri" userId="d21832565e14aca8" providerId="LiveId" clId="{A9F117B8-62A7-4BD3-BA53-23E90F9A9691}" dt="2023-11-10T11:09:13.586" v="4956" actId="692"/>
          <ac:spMkLst>
            <pc:docMk/>
            <pc:sldMk cId="1927568450" sldId="270"/>
            <ac:spMk id="47" creationId="{770F0AA6-22A9-4D86-AC81-8396096C2593}"/>
          </ac:spMkLst>
        </pc:spChg>
        <pc:spChg chg="mod">
          <ac:chgData name="varitsara monsiri" userId="d21832565e14aca8" providerId="LiveId" clId="{A9F117B8-62A7-4BD3-BA53-23E90F9A9691}" dt="2023-11-10T11:08:52.078" v="4951" actId="165"/>
          <ac:spMkLst>
            <pc:docMk/>
            <pc:sldMk cId="1927568450" sldId="270"/>
            <ac:spMk id="48" creationId="{0E33275E-561B-4694-BABA-11794313A028}"/>
          </ac:spMkLst>
        </pc:spChg>
        <pc:spChg chg="mod">
          <ac:chgData name="varitsara monsiri" userId="d21832565e14aca8" providerId="LiveId" clId="{A9F117B8-62A7-4BD3-BA53-23E90F9A9691}" dt="2023-11-10T11:08:52.078" v="4951" actId="165"/>
          <ac:spMkLst>
            <pc:docMk/>
            <pc:sldMk cId="1927568450" sldId="270"/>
            <ac:spMk id="49" creationId="{34CDBB79-2262-41B3-9ABC-FA2C72E71AE6}"/>
          </ac:spMkLst>
        </pc:spChg>
        <pc:spChg chg="mod">
          <ac:chgData name="varitsara monsiri" userId="d21832565e14aca8" providerId="LiveId" clId="{A9F117B8-62A7-4BD3-BA53-23E90F9A9691}" dt="2023-11-10T11:08:52.078" v="4951" actId="165"/>
          <ac:spMkLst>
            <pc:docMk/>
            <pc:sldMk cId="1927568450" sldId="270"/>
            <ac:spMk id="50" creationId="{3F82BE67-9C04-4805-8520-AE887E82DEC8}"/>
          </ac:spMkLst>
        </pc:spChg>
        <pc:spChg chg="mod">
          <ac:chgData name="varitsara monsiri" userId="d21832565e14aca8" providerId="LiveId" clId="{A9F117B8-62A7-4BD3-BA53-23E90F9A9691}" dt="2023-11-10T11:08:52.078" v="4951" actId="165"/>
          <ac:spMkLst>
            <pc:docMk/>
            <pc:sldMk cId="1927568450" sldId="270"/>
            <ac:spMk id="51" creationId="{E1876DEB-45DC-4D1D-9FCD-D87937902CEB}"/>
          </ac:spMkLst>
        </pc:spChg>
        <pc:spChg chg="mod">
          <ac:chgData name="varitsara monsiri" userId="d21832565e14aca8" providerId="LiveId" clId="{A9F117B8-62A7-4BD3-BA53-23E90F9A9691}" dt="2023-11-10T11:08:52.078" v="4951" actId="165"/>
          <ac:spMkLst>
            <pc:docMk/>
            <pc:sldMk cId="1927568450" sldId="270"/>
            <ac:spMk id="52" creationId="{0C23695B-AF35-4896-9B3B-6514B1456D72}"/>
          </ac:spMkLst>
        </pc:spChg>
        <pc:spChg chg="mod">
          <ac:chgData name="varitsara monsiri" userId="d21832565e14aca8" providerId="LiveId" clId="{A9F117B8-62A7-4BD3-BA53-23E90F9A9691}" dt="2023-11-10T11:09:13.586" v="4956" actId="692"/>
          <ac:spMkLst>
            <pc:docMk/>
            <pc:sldMk cId="1927568450" sldId="270"/>
            <ac:spMk id="55" creationId="{2E510C15-FF6D-41DC-8362-C45E49B3449B}"/>
          </ac:spMkLst>
        </pc:spChg>
        <pc:spChg chg="mod">
          <ac:chgData name="varitsara monsiri" userId="d21832565e14aca8" providerId="LiveId" clId="{A9F117B8-62A7-4BD3-BA53-23E90F9A9691}" dt="2023-11-10T11:09:13.586" v="4956" actId="692"/>
          <ac:spMkLst>
            <pc:docMk/>
            <pc:sldMk cId="1927568450" sldId="270"/>
            <ac:spMk id="56" creationId="{4ED506FE-D45A-4E57-B3E8-98472134455B}"/>
          </ac:spMkLst>
        </pc:spChg>
        <pc:spChg chg="mod">
          <ac:chgData name="varitsara monsiri" userId="d21832565e14aca8" providerId="LiveId" clId="{A9F117B8-62A7-4BD3-BA53-23E90F9A9691}" dt="2023-11-10T11:09:13.586" v="4956" actId="692"/>
          <ac:spMkLst>
            <pc:docMk/>
            <pc:sldMk cId="1927568450" sldId="270"/>
            <ac:spMk id="57" creationId="{06FCD908-21A4-495A-9D09-96799A09D586}"/>
          </ac:spMkLst>
        </pc:spChg>
        <pc:spChg chg="mod">
          <ac:chgData name="varitsara monsiri" userId="d21832565e14aca8" providerId="LiveId" clId="{A9F117B8-62A7-4BD3-BA53-23E90F9A9691}" dt="2023-11-10T11:09:13.586" v="4956" actId="692"/>
          <ac:spMkLst>
            <pc:docMk/>
            <pc:sldMk cId="1927568450" sldId="270"/>
            <ac:spMk id="58" creationId="{F623C385-6696-44C2-A4D3-11D5F6D7666C}"/>
          </ac:spMkLst>
        </pc:spChg>
        <pc:spChg chg="mod">
          <ac:chgData name="varitsara monsiri" userId="d21832565e14aca8" providerId="LiveId" clId="{A9F117B8-62A7-4BD3-BA53-23E90F9A9691}" dt="2023-11-10T11:09:13.586" v="4956" actId="692"/>
          <ac:spMkLst>
            <pc:docMk/>
            <pc:sldMk cId="1927568450" sldId="270"/>
            <ac:spMk id="59" creationId="{F3199B80-2231-4F0C-8D7F-D4CD5BA5D6F5}"/>
          </ac:spMkLst>
        </pc:spChg>
        <pc:spChg chg="mod">
          <ac:chgData name="varitsara monsiri" userId="d21832565e14aca8" providerId="LiveId" clId="{A9F117B8-62A7-4BD3-BA53-23E90F9A9691}" dt="2023-11-10T11:09:13.586" v="4956" actId="692"/>
          <ac:spMkLst>
            <pc:docMk/>
            <pc:sldMk cId="1927568450" sldId="270"/>
            <ac:spMk id="60" creationId="{351218DC-F9BE-44C2-8C7F-4815AEA31D01}"/>
          </ac:spMkLst>
        </pc:spChg>
        <pc:spChg chg="mod">
          <ac:chgData name="varitsara monsiri" userId="d21832565e14aca8" providerId="LiveId" clId="{A9F117B8-62A7-4BD3-BA53-23E90F9A9691}" dt="2023-11-10T11:09:13.586" v="4956" actId="692"/>
          <ac:spMkLst>
            <pc:docMk/>
            <pc:sldMk cId="1927568450" sldId="270"/>
            <ac:spMk id="61" creationId="{657B7159-D536-451B-9D37-1EB02D90BBBE}"/>
          </ac:spMkLst>
        </pc:spChg>
        <pc:spChg chg="mod">
          <ac:chgData name="varitsara monsiri" userId="d21832565e14aca8" providerId="LiveId" clId="{A9F117B8-62A7-4BD3-BA53-23E90F9A9691}" dt="2023-11-10T11:08:52.078" v="4951" actId="165"/>
          <ac:spMkLst>
            <pc:docMk/>
            <pc:sldMk cId="1927568450" sldId="270"/>
            <ac:spMk id="62" creationId="{96168686-106B-430C-BC57-DD125F419C09}"/>
          </ac:spMkLst>
        </pc:spChg>
        <pc:spChg chg="mod">
          <ac:chgData name="varitsara monsiri" userId="d21832565e14aca8" providerId="LiveId" clId="{A9F117B8-62A7-4BD3-BA53-23E90F9A9691}" dt="2023-11-10T11:08:52.078" v="4951" actId="165"/>
          <ac:spMkLst>
            <pc:docMk/>
            <pc:sldMk cId="1927568450" sldId="270"/>
            <ac:spMk id="63" creationId="{7F9925D3-EE1E-4B70-908D-B7E7D7236B4E}"/>
          </ac:spMkLst>
        </pc:spChg>
        <pc:spChg chg="mod">
          <ac:chgData name="varitsara monsiri" userId="d21832565e14aca8" providerId="LiveId" clId="{A9F117B8-62A7-4BD3-BA53-23E90F9A9691}" dt="2023-11-10T11:08:52.078" v="4951" actId="165"/>
          <ac:spMkLst>
            <pc:docMk/>
            <pc:sldMk cId="1927568450" sldId="270"/>
            <ac:spMk id="64" creationId="{AEB7C225-3F4C-4D5A-AF37-B8529B8274B0}"/>
          </ac:spMkLst>
        </pc:spChg>
        <pc:spChg chg="mod">
          <ac:chgData name="varitsara monsiri" userId="d21832565e14aca8" providerId="LiveId" clId="{A9F117B8-62A7-4BD3-BA53-23E90F9A9691}" dt="2023-11-10T11:08:52.078" v="4951" actId="165"/>
          <ac:spMkLst>
            <pc:docMk/>
            <pc:sldMk cId="1927568450" sldId="270"/>
            <ac:spMk id="65" creationId="{C1F90540-0E90-4234-948B-B37F428D472F}"/>
          </ac:spMkLst>
        </pc:spChg>
        <pc:spChg chg="mod">
          <ac:chgData name="varitsara monsiri" userId="d21832565e14aca8" providerId="LiveId" clId="{A9F117B8-62A7-4BD3-BA53-23E90F9A9691}" dt="2023-11-10T11:08:52.078" v="4951" actId="165"/>
          <ac:spMkLst>
            <pc:docMk/>
            <pc:sldMk cId="1927568450" sldId="270"/>
            <ac:spMk id="66" creationId="{81D326B0-03D5-4BDC-AFD6-1A4A3FBAACDA}"/>
          </ac:spMkLst>
        </pc:spChg>
        <pc:spChg chg="mod">
          <ac:chgData name="varitsara monsiri" userId="d21832565e14aca8" providerId="LiveId" clId="{A9F117B8-62A7-4BD3-BA53-23E90F9A9691}" dt="2023-11-10T11:09:13.586" v="4956" actId="692"/>
          <ac:spMkLst>
            <pc:docMk/>
            <pc:sldMk cId="1927568450" sldId="270"/>
            <ac:spMk id="69" creationId="{B1F4047A-3643-4D9E-A1E9-EB9E98DABF1F}"/>
          </ac:spMkLst>
        </pc:spChg>
        <pc:spChg chg="mod">
          <ac:chgData name="varitsara monsiri" userId="d21832565e14aca8" providerId="LiveId" clId="{A9F117B8-62A7-4BD3-BA53-23E90F9A9691}" dt="2023-11-10T11:09:13.586" v="4956" actId="692"/>
          <ac:spMkLst>
            <pc:docMk/>
            <pc:sldMk cId="1927568450" sldId="270"/>
            <ac:spMk id="70" creationId="{0E1256E2-0779-4393-B363-109F711CAD92}"/>
          </ac:spMkLst>
        </pc:spChg>
        <pc:spChg chg="mod">
          <ac:chgData name="varitsara monsiri" userId="d21832565e14aca8" providerId="LiveId" clId="{A9F117B8-62A7-4BD3-BA53-23E90F9A9691}" dt="2023-11-10T11:09:13.586" v="4956" actId="692"/>
          <ac:spMkLst>
            <pc:docMk/>
            <pc:sldMk cId="1927568450" sldId="270"/>
            <ac:spMk id="71" creationId="{1A201979-0591-46A7-8A99-B8AED87FEF37}"/>
          </ac:spMkLst>
        </pc:spChg>
        <pc:spChg chg="mod">
          <ac:chgData name="varitsara monsiri" userId="d21832565e14aca8" providerId="LiveId" clId="{A9F117B8-62A7-4BD3-BA53-23E90F9A9691}" dt="2023-11-10T11:09:13.586" v="4956" actId="692"/>
          <ac:spMkLst>
            <pc:docMk/>
            <pc:sldMk cId="1927568450" sldId="270"/>
            <ac:spMk id="72" creationId="{4759A308-2048-4B84-BE9C-9D5A835C6F3A}"/>
          </ac:spMkLst>
        </pc:spChg>
        <pc:spChg chg="mod">
          <ac:chgData name="varitsara monsiri" userId="d21832565e14aca8" providerId="LiveId" clId="{A9F117B8-62A7-4BD3-BA53-23E90F9A9691}" dt="2023-11-10T11:09:13.586" v="4956" actId="692"/>
          <ac:spMkLst>
            <pc:docMk/>
            <pc:sldMk cId="1927568450" sldId="270"/>
            <ac:spMk id="73" creationId="{2161CA0C-F7B3-4888-8244-72F01C434EF7}"/>
          </ac:spMkLst>
        </pc:spChg>
        <pc:spChg chg="mod">
          <ac:chgData name="varitsara monsiri" userId="d21832565e14aca8" providerId="LiveId" clId="{A9F117B8-62A7-4BD3-BA53-23E90F9A9691}" dt="2023-11-10T11:09:13.586" v="4956" actId="692"/>
          <ac:spMkLst>
            <pc:docMk/>
            <pc:sldMk cId="1927568450" sldId="270"/>
            <ac:spMk id="74" creationId="{DBAE5DC2-8530-4A53-83BF-3C5189283339}"/>
          </ac:spMkLst>
        </pc:spChg>
        <pc:spChg chg="mod">
          <ac:chgData name="varitsara monsiri" userId="d21832565e14aca8" providerId="LiveId" clId="{A9F117B8-62A7-4BD3-BA53-23E90F9A9691}" dt="2023-11-10T11:09:13.586" v="4956" actId="692"/>
          <ac:spMkLst>
            <pc:docMk/>
            <pc:sldMk cId="1927568450" sldId="270"/>
            <ac:spMk id="75" creationId="{5B57F942-F4C6-40D7-8D86-D7528440F0CC}"/>
          </ac:spMkLst>
        </pc:spChg>
        <pc:spChg chg="mod">
          <ac:chgData name="varitsara monsiri" userId="d21832565e14aca8" providerId="LiveId" clId="{A9F117B8-62A7-4BD3-BA53-23E90F9A9691}" dt="2023-11-10T11:09:13.586" v="4956" actId="692"/>
          <ac:spMkLst>
            <pc:docMk/>
            <pc:sldMk cId="1927568450" sldId="270"/>
            <ac:spMk id="76" creationId="{910359EE-114B-4CD1-822A-F878B0627341}"/>
          </ac:spMkLst>
        </pc:spChg>
        <pc:spChg chg="mod">
          <ac:chgData name="varitsara monsiri" userId="d21832565e14aca8" providerId="LiveId" clId="{A9F117B8-62A7-4BD3-BA53-23E90F9A9691}" dt="2023-11-10T11:08:52.078" v="4951" actId="165"/>
          <ac:spMkLst>
            <pc:docMk/>
            <pc:sldMk cId="1927568450" sldId="270"/>
            <ac:spMk id="77" creationId="{7846E1AD-FD0B-43D2-A5D0-F887FE6A6738}"/>
          </ac:spMkLst>
        </pc:spChg>
        <pc:spChg chg="mod">
          <ac:chgData name="varitsara monsiri" userId="d21832565e14aca8" providerId="LiveId" clId="{A9F117B8-62A7-4BD3-BA53-23E90F9A9691}" dt="2023-11-10T11:08:52.078" v="4951" actId="165"/>
          <ac:spMkLst>
            <pc:docMk/>
            <pc:sldMk cId="1927568450" sldId="270"/>
            <ac:spMk id="78" creationId="{1589CB2A-7E68-4F4A-8B86-2529D280F3EB}"/>
          </ac:spMkLst>
        </pc:spChg>
        <pc:spChg chg="mod">
          <ac:chgData name="varitsara monsiri" userId="d21832565e14aca8" providerId="LiveId" clId="{A9F117B8-62A7-4BD3-BA53-23E90F9A9691}" dt="2023-11-10T11:08:52.078" v="4951" actId="165"/>
          <ac:spMkLst>
            <pc:docMk/>
            <pc:sldMk cId="1927568450" sldId="270"/>
            <ac:spMk id="79" creationId="{353782F1-D8E7-4831-B1F7-A03A5F45E1F1}"/>
          </ac:spMkLst>
        </pc:spChg>
        <pc:spChg chg="mod">
          <ac:chgData name="varitsara monsiri" userId="d21832565e14aca8" providerId="LiveId" clId="{A9F117B8-62A7-4BD3-BA53-23E90F9A9691}" dt="2023-11-10T11:08:52.078" v="4951" actId="165"/>
          <ac:spMkLst>
            <pc:docMk/>
            <pc:sldMk cId="1927568450" sldId="270"/>
            <ac:spMk id="80" creationId="{132FA3FA-3A23-4DC3-BCD0-F905BE8C0686}"/>
          </ac:spMkLst>
        </pc:spChg>
        <pc:spChg chg="mod">
          <ac:chgData name="varitsara monsiri" userId="d21832565e14aca8" providerId="LiveId" clId="{A9F117B8-62A7-4BD3-BA53-23E90F9A9691}" dt="2023-11-10T11:08:52.078" v="4951" actId="165"/>
          <ac:spMkLst>
            <pc:docMk/>
            <pc:sldMk cId="1927568450" sldId="270"/>
            <ac:spMk id="81" creationId="{ACF46F92-CA1C-4860-8D6B-1EA1A56D03D6}"/>
          </ac:spMkLst>
        </pc:spChg>
        <pc:spChg chg="mod">
          <ac:chgData name="varitsara monsiri" userId="d21832565e14aca8" providerId="LiveId" clId="{A9F117B8-62A7-4BD3-BA53-23E90F9A9691}" dt="2023-11-10T11:09:13.586" v="4956" actId="692"/>
          <ac:spMkLst>
            <pc:docMk/>
            <pc:sldMk cId="1927568450" sldId="270"/>
            <ac:spMk id="84" creationId="{CB53E136-FB79-42F4-9F31-A3B28FF3EB47}"/>
          </ac:spMkLst>
        </pc:spChg>
        <pc:spChg chg="mod">
          <ac:chgData name="varitsara monsiri" userId="d21832565e14aca8" providerId="LiveId" clId="{A9F117B8-62A7-4BD3-BA53-23E90F9A9691}" dt="2023-11-10T11:09:13.586" v="4956" actId="692"/>
          <ac:spMkLst>
            <pc:docMk/>
            <pc:sldMk cId="1927568450" sldId="270"/>
            <ac:spMk id="85" creationId="{EC9A1FA9-BDF2-4FCA-AC13-E4D165EEE24A}"/>
          </ac:spMkLst>
        </pc:spChg>
        <pc:spChg chg="mod">
          <ac:chgData name="varitsara monsiri" userId="d21832565e14aca8" providerId="LiveId" clId="{A9F117B8-62A7-4BD3-BA53-23E90F9A9691}" dt="2023-11-10T11:09:13.586" v="4956" actId="692"/>
          <ac:spMkLst>
            <pc:docMk/>
            <pc:sldMk cId="1927568450" sldId="270"/>
            <ac:spMk id="86" creationId="{736ADED0-4EC3-4E3C-A7B1-C22F99C16236}"/>
          </ac:spMkLst>
        </pc:spChg>
        <pc:spChg chg="mod">
          <ac:chgData name="varitsara monsiri" userId="d21832565e14aca8" providerId="LiveId" clId="{A9F117B8-62A7-4BD3-BA53-23E90F9A9691}" dt="2023-11-10T11:09:13.586" v="4956" actId="692"/>
          <ac:spMkLst>
            <pc:docMk/>
            <pc:sldMk cId="1927568450" sldId="270"/>
            <ac:spMk id="87" creationId="{7F3B913E-94D7-426A-9E0F-7B645EC62AF3}"/>
          </ac:spMkLst>
        </pc:spChg>
        <pc:spChg chg="mod">
          <ac:chgData name="varitsara monsiri" userId="d21832565e14aca8" providerId="LiveId" clId="{A9F117B8-62A7-4BD3-BA53-23E90F9A9691}" dt="2023-11-10T11:09:13.586" v="4956" actId="692"/>
          <ac:spMkLst>
            <pc:docMk/>
            <pc:sldMk cId="1927568450" sldId="270"/>
            <ac:spMk id="88" creationId="{3DEB8DDA-7E33-4B14-9D23-3992F250B952}"/>
          </ac:spMkLst>
        </pc:spChg>
        <pc:spChg chg="mod">
          <ac:chgData name="varitsara monsiri" userId="d21832565e14aca8" providerId="LiveId" clId="{A9F117B8-62A7-4BD3-BA53-23E90F9A9691}" dt="2023-11-10T11:08:52.078" v="4951" actId="165"/>
          <ac:spMkLst>
            <pc:docMk/>
            <pc:sldMk cId="1927568450" sldId="270"/>
            <ac:spMk id="89" creationId="{500AA243-584E-4573-BA12-1549F74E1B05}"/>
          </ac:spMkLst>
        </pc:spChg>
        <pc:spChg chg="mod">
          <ac:chgData name="varitsara monsiri" userId="d21832565e14aca8" providerId="LiveId" clId="{A9F117B8-62A7-4BD3-BA53-23E90F9A9691}" dt="2023-11-10T11:08:52.078" v="4951" actId="165"/>
          <ac:spMkLst>
            <pc:docMk/>
            <pc:sldMk cId="1927568450" sldId="270"/>
            <ac:spMk id="90" creationId="{18014443-089F-4E8A-81E9-D0E48E33B297}"/>
          </ac:spMkLst>
        </pc:spChg>
        <pc:spChg chg="mod">
          <ac:chgData name="varitsara monsiri" userId="d21832565e14aca8" providerId="LiveId" clId="{A9F117B8-62A7-4BD3-BA53-23E90F9A9691}" dt="2023-11-10T11:08:52.078" v="4951" actId="165"/>
          <ac:spMkLst>
            <pc:docMk/>
            <pc:sldMk cId="1927568450" sldId="270"/>
            <ac:spMk id="91" creationId="{D6D64CF1-9772-4769-91A2-83B4AD70C8F0}"/>
          </ac:spMkLst>
        </pc:spChg>
        <pc:spChg chg="mod">
          <ac:chgData name="varitsara monsiri" userId="d21832565e14aca8" providerId="LiveId" clId="{A9F117B8-62A7-4BD3-BA53-23E90F9A9691}" dt="2023-11-10T11:08:52.078" v="4951" actId="165"/>
          <ac:spMkLst>
            <pc:docMk/>
            <pc:sldMk cId="1927568450" sldId="270"/>
            <ac:spMk id="92" creationId="{1451CC49-EA20-441C-AE5E-6DF3AF0C0206}"/>
          </ac:spMkLst>
        </pc:spChg>
        <pc:spChg chg="mod">
          <ac:chgData name="varitsara monsiri" userId="d21832565e14aca8" providerId="LiveId" clId="{A9F117B8-62A7-4BD3-BA53-23E90F9A9691}" dt="2023-11-10T11:08:52.078" v="4951" actId="165"/>
          <ac:spMkLst>
            <pc:docMk/>
            <pc:sldMk cId="1927568450" sldId="270"/>
            <ac:spMk id="93" creationId="{444B58E4-6E67-4481-975E-4E673A6B7242}"/>
          </ac:spMkLst>
        </pc:spChg>
        <pc:spChg chg="mod">
          <ac:chgData name="varitsara monsiri" userId="d21832565e14aca8" providerId="LiveId" clId="{A9F117B8-62A7-4BD3-BA53-23E90F9A9691}" dt="2023-11-10T11:11:26.280" v="4977" actId="692"/>
          <ac:spMkLst>
            <pc:docMk/>
            <pc:sldMk cId="1927568450" sldId="270"/>
            <ac:spMk id="102" creationId="{4902021A-0363-4285-B5C8-D70C41483E9C}"/>
          </ac:spMkLst>
        </pc:spChg>
        <pc:spChg chg="mod">
          <ac:chgData name="varitsara monsiri" userId="d21832565e14aca8" providerId="LiveId" clId="{A9F117B8-62A7-4BD3-BA53-23E90F9A9691}" dt="2023-11-10T11:11:26.280" v="4977" actId="692"/>
          <ac:spMkLst>
            <pc:docMk/>
            <pc:sldMk cId="1927568450" sldId="270"/>
            <ac:spMk id="103" creationId="{DCC55E50-B8C3-4972-8AFC-E0223E187B48}"/>
          </ac:spMkLst>
        </pc:spChg>
        <pc:spChg chg="mod">
          <ac:chgData name="varitsara monsiri" userId="d21832565e14aca8" providerId="LiveId" clId="{A9F117B8-62A7-4BD3-BA53-23E90F9A9691}" dt="2023-11-10T11:11:26.280" v="4977" actId="692"/>
          <ac:spMkLst>
            <pc:docMk/>
            <pc:sldMk cId="1927568450" sldId="270"/>
            <ac:spMk id="104" creationId="{8333A370-5560-4597-878B-28AAAD5474F6}"/>
          </ac:spMkLst>
        </pc:spChg>
        <pc:spChg chg="mod">
          <ac:chgData name="varitsara monsiri" userId="d21832565e14aca8" providerId="LiveId" clId="{A9F117B8-62A7-4BD3-BA53-23E90F9A9691}" dt="2023-11-10T11:11:26.280" v="4977" actId="692"/>
          <ac:spMkLst>
            <pc:docMk/>
            <pc:sldMk cId="1927568450" sldId="270"/>
            <ac:spMk id="105" creationId="{E7B321BD-EE74-4146-A009-7933B8B899FF}"/>
          </ac:spMkLst>
        </pc:spChg>
        <pc:spChg chg="mod">
          <ac:chgData name="varitsara monsiri" userId="d21832565e14aca8" providerId="LiveId" clId="{A9F117B8-62A7-4BD3-BA53-23E90F9A9691}" dt="2023-11-10T11:11:26.280" v="4977" actId="692"/>
          <ac:spMkLst>
            <pc:docMk/>
            <pc:sldMk cId="1927568450" sldId="270"/>
            <ac:spMk id="106" creationId="{1514CDE9-60ED-495E-AE49-8D1B95DC4C25}"/>
          </ac:spMkLst>
        </pc:spChg>
        <pc:spChg chg="mod">
          <ac:chgData name="varitsara monsiri" userId="d21832565e14aca8" providerId="LiveId" clId="{A9F117B8-62A7-4BD3-BA53-23E90F9A9691}" dt="2023-11-10T11:11:26.280" v="4977" actId="692"/>
          <ac:spMkLst>
            <pc:docMk/>
            <pc:sldMk cId="1927568450" sldId="270"/>
            <ac:spMk id="107" creationId="{56A2ADB5-293E-4EC4-AFD8-C6263342462B}"/>
          </ac:spMkLst>
        </pc:spChg>
        <pc:spChg chg="mod">
          <ac:chgData name="varitsara monsiri" userId="d21832565e14aca8" providerId="LiveId" clId="{A9F117B8-62A7-4BD3-BA53-23E90F9A9691}" dt="2023-11-10T11:11:26.280" v="4977" actId="692"/>
          <ac:spMkLst>
            <pc:docMk/>
            <pc:sldMk cId="1927568450" sldId="270"/>
            <ac:spMk id="108" creationId="{03A7344B-ADD3-4B8A-A82F-C327B7855100}"/>
          </ac:spMkLst>
        </pc:spChg>
        <pc:spChg chg="mod">
          <ac:chgData name="varitsara monsiri" userId="d21832565e14aca8" providerId="LiveId" clId="{A9F117B8-62A7-4BD3-BA53-23E90F9A9691}" dt="2023-11-10T11:11:26.280" v="4977" actId="692"/>
          <ac:spMkLst>
            <pc:docMk/>
            <pc:sldMk cId="1927568450" sldId="270"/>
            <ac:spMk id="111" creationId="{A3D7FCC9-4954-4FAC-A8ED-880E08DC6E65}"/>
          </ac:spMkLst>
        </pc:spChg>
        <pc:spChg chg="mod">
          <ac:chgData name="varitsara monsiri" userId="d21832565e14aca8" providerId="LiveId" clId="{A9F117B8-62A7-4BD3-BA53-23E90F9A9691}" dt="2023-11-10T11:11:26.280" v="4977" actId="692"/>
          <ac:spMkLst>
            <pc:docMk/>
            <pc:sldMk cId="1927568450" sldId="270"/>
            <ac:spMk id="112" creationId="{BC2FAE73-4E61-431E-BBBC-42847BC4355B}"/>
          </ac:spMkLst>
        </pc:spChg>
        <pc:spChg chg="mod">
          <ac:chgData name="varitsara monsiri" userId="d21832565e14aca8" providerId="LiveId" clId="{A9F117B8-62A7-4BD3-BA53-23E90F9A9691}" dt="2023-11-10T11:11:26.280" v="4977" actId="692"/>
          <ac:spMkLst>
            <pc:docMk/>
            <pc:sldMk cId="1927568450" sldId="270"/>
            <ac:spMk id="113" creationId="{5D228997-4A63-43F9-AB00-4310E1C32C21}"/>
          </ac:spMkLst>
        </pc:spChg>
        <pc:spChg chg="mod">
          <ac:chgData name="varitsara monsiri" userId="d21832565e14aca8" providerId="LiveId" clId="{A9F117B8-62A7-4BD3-BA53-23E90F9A9691}" dt="2023-11-10T11:11:26.280" v="4977" actId="692"/>
          <ac:spMkLst>
            <pc:docMk/>
            <pc:sldMk cId="1927568450" sldId="270"/>
            <ac:spMk id="114" creationId="{91D260D0-FD2B-4D94-AAFE-2E690EB6B8EA}"/>
          </ac:spMkLst>
        </pc:spChg>
        <pc:spChg chg="mod">
          <ac:chgData name="varitsara monsiri" userId="d21832565e14aca8" providerId="LiveId" clId="{A9F117B8-62A7-4BD3-BA53-23E90F9A9691}" dt="2023-11-10T11:11:26.280" v="4977" actId="692"/>
          <ac:spMkLst>
            <pc:docMk/>
            <pc:sldMk cId="1927568450" sldId="270"/>
            <ac:spMk id="115" creationId="{214DE95C-7DA7-4880-911C-B8F04D74A5F9}"/>
          </ac:spMkLst>
        </pc:spChg>
        <pc:spChg chg="mod">
          <ac:chgData name="varitsara monsiri" userId="d21832565e14aca8" providerId="LiveId" clId="{A9F117B8-62A7-4BD3-BA53-23E90F9A9691}" dt="2023-11-10T11:11:26.280" v="4977" actId="692"/>
          <ac:spMkLst>
            <pc:docMk/>
            <pc:sldMk cId="1927568450" sldId="270"/>
            <ac:spMk id="116" creationId="{61FAF00F-82C1-421B-9C62-F9BE62A91D5A}"/>
          </ac:spMkLst>
        </pc:spChg>
        <pc:spChg chg="mod">
          <ac:chgData name="varitsara monsiri" userId="d21832565e14aca8" providerId="LiveId" clId="{A9F117B8-62A7-4BD3-BA53-23E90F9A9691}" dt="2023-11-10T11:11:26.280" v="4977" actId="692"/>
          <ac:spMkLst>
            <pc:docMk/>
            <pc:sldMk cId="1927568450" sldId="270"/>
            <ac:spMk id="117" creationId="{6EA58083-9B89-46C0-ADE3-A421C31CA067}"/>
          </ac:spMkLst>
        </pc:spChg>
        <pc:spChg chg="mod">
          <ac:chgData name="varitsara monsiri" userId="d21832565e14aca8" providerId="LiveId" clId="{A9F117B8-62A7-4BD3-BA53-23E90F9A9691}" dt="2023-11-10T11:11:26.280" v="4977" actId="692"/>
          <ac:spMkLst>
            <pc:docMk/>
            <pc:sldMk cId="1927568450" sldId="270"/>
            <ac:spMk id="118" creationId="{D7D91293-997D-40E5-A865-4C9946CA1C11}"/>
          </ac:spMkLst>
        </pc:spChg>
        <pc:spChg chg="mod">
          <ac:chgData name="varitsara monsiri" userId="d21832565e14aca8" providerId="LiveId" clId="{A9F117B8-62A7-4BD3-BA53-23E90F9A9691}" dt="2023-11-10T11:11:26.280" v="4977" actId="692"/>
          <ac:spMkLst>
            <pc:docMk/>
            <pc:sldMk cId="1927568450" sldId="270"/>
            <ac:spMk id="119" creationId="{9DA5474F-F2D8-4DC5-8730-1F10144B7ED4}"/>
          </ac:spMkLst>
        </pc:spChg>
        <pc:spChg chg="mod">
          <ac:chgData name="varitsara monsiri" userId="d21832565e14aca8" providerId="LiveId" clId="{A9F117B8-62A7-4BD3-BA53-23E90F9A9691}" dt="2023-11-10T11:11:26.280" v="4977" actId="692"/>
          <ac:spMkLst>
            <pc:docMk/>
            <pc:sldMk cId="1927568450" sldId="270"/>
            <ac:spMk id="120" creationId="{CF53FCCE-138B-4EDD-B06F-A6509664D67A}"/>
          </ac:spMkLst>
        </pc:spChg>
        <pc:spChg chg="mod">
          <ac:chgData name="varitsara monsiri" userId="d21832565e14aca8" providerId="LiveId" clId="{A9F117B8-62A7-4BD3-BA53-23E90F9A9691}" dt="2023-11-10T11:11:26.280" v="4977" actId="692"/>
          <ac:spMkLst>
            <pc:docMk/>
            <pc:sldMk cId="1927568450" sldId="270"/>
            <ac:spMk id="121" creationId="{1FDFB2C2-2273-40A7-B5DE-542943643CEA}"/>
          </ac:spMkLst>
        </pc:spChg>
        <pc:spChg chg="mod">
          <ac:chgData name="varitsara monsiri" userId="d21832565e14aca8" providerId="LiveId" clId="{A9F117B8-62A7-4BD3-BA53-23E90F9A9691}" dt="2023-11-10T11:11:26.280" v="4977" actId="692"/>
          <ac:spMkLst>
            <pc:docMk/>
            <pc:sldMk cId="1927568450" sldId="270"/>
            <ac:spMk id="122" creationId="{B92D6220-0D80-4009-A434-0B83F7DA6F68}"/>
          </ac:spMkLst>
        </pc:spChg>
        <pc:spChg chg="mod">
          <ac:chgData name="varitsara monsiri" userId="d21832565e14aca8" providerId="LiveId" clId="{A9F117B8-62A7-4BD3-BA53-23E90F9A9691}" dt="2023-11-10T11:11:26.280" v="4977" actId="692"/>
          <ac:spMkLst>
            <pc:docMk/>
            <pc:sldMk cId="1927568450" sldId="270"/>
            <ac:spMk id="124" creationId="{88FD9082-5E9C-44E2-B0FB-8157295FC008}"/>
          </ac:spMkLst>
        </pc:spChg>
        <pc:spChg chg="mod">
          <ac:chgData name="varitsara monsiri" userId="d21832565e14aca8" providerId="LiveId" clId="{A9F117B8-62A7-4BD3-BA53-23E90F9A9691}" dt="2023-11-10T11:11:26.280" v="4977" actId="692"/>
          <ac:spMkLst>
            <pc:docMk/>
            <pc:sldMk cId="1927568450" sldId="270"/>
            <ac:spMk id="125" creationId="{B4C340CB-C8F6-42C8-8AE2-FF1A89A7AD05}"/>
          </ac:spMkLst>
        </pc:spChg>
        <pc:spChg chg="mod">
          <ac:chgData name="varitsara monsiri" userId="d21832565e14aca8" providerId="LiveId" clId="{A9F117B8-62A7-4BD3-BA53-23E90F9A9691}" dt="2023-11-10T11:11:26.280" v="4977" actId="692"/>
          <ac:spMkLst>
            <pc:docMk/>
            <pc:sldMk cId="1927568450" sldId="270"/>
            <ac:spMk id="126" creationId="{CDD02C12-15E5-4D61-A106-9C4D17308930}"/>
          </ac:spMkLst>
        </pc:spChg>
        <pc:spChg chg="mod">
          <ac:chgData name="varitsara monsiri" userId="d21832565e14aca8" providerId="LiveId" clId="{A9F117B8-62A7-4BD3-BA53-23E90F9A9691}" dt="2023-11-10T11:11:26.280" v="4977" actId="692"/>
          <ac:spMkLst>
            <pc:docMk/>
            <pc:sldMk cId="1927568450" sldId="270"/>
            <ac:spMk id="127" creationId="{81405B7A-5663-4B9F-B873-6A86841434A6}"/>
          </ac:spMkLst>
        </pc:spChg>
        <pc:spChg chg="mod">
          <ac:chgData name="varitsara monsiri" userId="d21832565e14aca8" providerId="LiveId" clId="{A9F117B8-62A7-4BD3-BA53-23E90F9A9691}" dt="2023-11-10T11:11:26.280" v="4977" actId="692"/>
          <ac:spMkLst>
            <pc:docMk/>
            <pc:sldMk cId="1927568450" sldId="270"/>
            <ac:spMk id="128" creationId="{413414A0-B9B5-4AB6-A9AE-34903640AD42}"/>
          </ac:spMkLst>
        </pc:spChg>
        <pc:spChg chg="mod">
          <ac:chgData name="varitsara monsiri" userId="d21832565e14aca8" providerId="LiveId" clId="{A9F117B8-62A7-4BD3-BA53-23E90F9A9691}" dt="2023-11-10T11:11:26.280" v="4977" actId="692"/>
          <ac:spMkLst>
            <pc:docMk/>
            <pc:sldMk cId="1927568450" sldId="270"/>
            <ac:spMk id="129" creationId="{62072F05-1AFE-42EF-93C4-F776445127AC}"/>
          </ac:spMkLst>
        </pc:spChg>
        <pc:spChg chg="mod">
          <ac:chgData name="varitsara monsiri" userId="d21832565e14aca8" providerId="LiveId" clId="{A9F117B8-62A7-4BD3-BA53-23E90F9A9691}" dt="2023-11-10T11:11:26.280" v="4977" actId="692"/>
          <ac:spMkLst>
            <pc:docMk/>
            <pc:sldMk cId="1927568450" sldId="270"/>
            <ac:spMk id="130" creationId="{1F5DB7AC-0828-418E-806F-556EA28C3227}"/>
          </ac:spMkLst>
        </pc:spChg>
        <pc:spChg chg="mod">
          <ac:chgData name="varitsara monsiri" userId="d21832565e14aca8" providerId="LiveId" clId="{A9F117B8-62A7-4BD3-BA53-23E90F9A9691}" dt="2023-11-10T11:11:26.280" v="4977" actId="692"/>
          <ac:spMkLst>
            <pc:docMk/>
            <pc:sldMk cId="1927568450" sldId="270"/>
            <ac:spMk id="131" creationId="{99D672B1-39C9-4970-902E-BBF28354915E}"/>
          </ac:spMkLst>
        </pc:spChg>
        <pc:spChg chg="mod">
          <ac:chgData name="varitsara monsiri" userId="d21832565e14aca8" providerId="LiveId" clId="{A9F117B8-62A7-4BD3-BA53-23E90F9A9691}" dt="2023-11-10T11:11:26.280" v="4977" actId="692"/>
          <ac:spMkLst>
            <pc:docMk/>
            <pc:sldMk cId="1927568450" sldId="270"/>
            <ac:spMk id="134" creationId="{875FC7C3-3498-4253-9DAE-434804C21430}"/>
          </ac:spMkLst>
        </pc:spChg>
        <pc:spChg chg="mod">
          <ac:chgData name="varitsara monsiri" userId="d21832565e14aca8" providerId="LiveId" clId="{A9F117B8-62A7-4BD3-BA53-23E90F9A9691}" dt="2023-11-10T11:11:26.280" v="4977" actId="692"/>
          <ac:spMkLst>
            <pc:docMk/>
            <pc:sldMk cId="1927568450" sldId="270"/>
            <ac:spMk id="135" creationId="{D235C52B-FF28-4FBC-A775-6B286EAF7440}"/>
          </ac:spMkLst>
        </pc:spChg>
        <pc:spChg chg="mod">
          <ac:chgData name="varitsara monsiri" userId="d21832565e14aca8" providerId="LiveId" clId="{A9F117B8-62A7-4BD3-BA53-23E90F9A9691}" dt="2023-11-10T11:11:26.280" v="4977" actId="692"/>
          <ac:spMkLst>
            <pc:docMk/>
            <pc:sldMk cId="1927568450" sldId="270"/>
            <ac:spMk id="136" creationId="{3D7DB1A9-718E-4CFB-9B36-D15DC1674EDC}"/>
          </ac:spMkLst>
        </pc:spChg>
        <pc:spChg chg="mod">
          <ac:chgData name="varitsara monsiri" userId="d21832565e14aca8" providerId="LiveId" clId="{A9F117B8-62A7-4BD3-BA53-23E90F9A9691}" dt="2023-11-10T11:11:26.280" v="4977" actId="692"/>
          <ac:spMkLst>
            <pc:docMk/>
            <pc:sldMk cId="1927568450" sldId="270"/>
            <ac:spMk id="137" creationId="{D44180B1-24CB-4AA0-8C80-1BE592D1D6AE}"/>
          </ac:spMkLst>
        </pc:spChg>
        <pc:spChg chg="mod">
          <ac:chgData name="varitsara monsiri" userId="d21832565e14aca8" providerId="LiveId" clId="{A9F117B8-62A7-4BD3-BA53-23E90F9A9691}" dt="2023-11-10T11:11:26.280" v="4977" actId="692"/>
          <ac:spMkLst>
            <pc:docMk/>
            <pc:sldMk cId="1927568450" sldId="270"/>
            <ac:spMk id="138" creationId="{1EEB016E-813E-447E-8E8F-051EA7874602}"/>
          </ac:spMkLst>
        </pc:spChg>
        <pc:spChg chg="mod">
          <ac:chgData name="varitsara monsiri" userId="d21832565e14aca8" providerId="LiveId" clId="{A9F117B8-62A7-4BD3-BA53-23E90F9A9691}" dt="2023-11-10T11:11:26.280" v="4977" actId="692"/>
          <ac:spMkLst>
            <pc:docMk/>
            <pc:sldMk cId="1927568450" sldId="270"/>
            <ac:spMk id="139" creationId="{F6BFB408-548D-4169-8CAD-5435ABA6C0E0}"/>
          </ac:spMkLst>
        </pc:spChg>
        <pc:spChg chg="mod">
          <ac:chgData name="varitsara monsiri" userId="d21832565e14aca8" providerId="LiveId" clId="{A9F117B8-62A7-4BD3-BA53-23E90F9A9691}" dt="2023-11-10T11:11:26.280" v="4977" actId="692"/>
          <ac:spMkLst>
            <pc:docMk/>
            <pc:sldMk cId="1927568450" sldId="270"/>
            <ac:spMk id="140" creationId="{9CA57F5D-E23E-4F74-8839-18FCF9262F62}"/>
          </ac:spMkLst>
        </pc:spChg>
        <pc:spChg chg="mod">
          <ac:chgData name="varitsara monsiri" userId="d21832565e14aca8" providerId="LiveId" clId="{A9F117B8-62A7-4BD3-BA53-23E90F9A9691}" dt="2023-11-10T11:11:26.280" v="4977" actId="692"/>
          <ac:spMkLst>
            <pc:docMk/>
            <pc:sldMk cId="1927568450" sldId="270"/>
            <ac:spMk id="141" creationId="{170FA413-84BC-4AC0-BC15-64F6A7601663}"/>
          </ac:spMkLst>
        </pc:spChg>
        <pc:spChg chg="mod">
          <ac:chgData name="varitsara monsiri" userId="d21832565e14aca8" providerId="LiveId" clId="{A9F117B8-62A7-4BD3-BA53-23E90F9A9691}" dt="2023-11-10T11:11:26.280" v="4977" actId="692"/>
          <ac:spMkLst>
            <pc:docMk/>
            <pc:sldMk cId="1927568450" sldId="270"/>
            <ac:spMk id="142" creationId="{766B508B-CBBF-4114-BA41-D987CCB6BD78}"/>
          </ac:spMkLst>
        </pc:spChg>
        <pc:spChg chg="mod">
          <ac:chgData name="varitsara monsiri" userId="d21832565e14aca8" providerId="LiveId" clId="{A9F117B8-62A7-4BD3-BA53-23E90F9A9691}" dt="2023-11-10T11:11:26.280" v="4977" actId="692"/>
          <ac:spMkLst>
            <pc:docMk/>
            <pc:sldMk cId="1927568450" sldId="270"/>
            <ac:spMk id="143" creationId="{6DC618B2-06D9-4161-9E4F-F983C768C0B8}"/>
          </ac:spMkLst>
        </pc:spChg>
        <pc:spChg chg="mod">
          <ac:chgData name="varitsara monsiri" userId="d21832565e14aca8" providerId="LiveId" clId="{A9F117B8-62A7-4BD3-BA53-23E90F9A9691}" dt="2023-11-10T11:11:26.280" v="4977" actId="692"/>
          <ac:spMkLst>
            <pc:docMk/>
            <pc:sldMk cId="1927568450" sldId="270"/>
            <ac:spMk id="148" creationId="{13A07B8B-FDCC-4099-98F1-0192EE998ECE}"/>
          </ac:spMkLst>
        </pc:spChg>
        <pc:spChg chg="mod">
          <ac:chgData name="varitsara monsiri" userId="d21832565e14aca8" providerId="LiveId" clId="{A9F117B8-62A7-4BD3-BA53-23E90F9A9691}" dt="2023-11-10T11:11:26.280" v="4977" actId="692"/>
          <ac:spMkLst>
            <pc:docMk/>
            <pc:sldMk cId="1927568450" sldId="270"/>
            <ac:spMk id="149" creationId="{BB9BF387-C16B-4968-A3DB-EE11F6252ABF}"/>
          </ac:spMkLst>
        </pc:spChg>
        <pc:spChg chg="mod">
          <ac:chgData name="varitsara monsiri" userId="d21832565e14aca8" providerId="LiveId" clId="{A9F117B8-62A7-4BD3-BA53-23E90F9A9691}" dt="2023-11-10T11:11:26.280" v="4977" actId="692"/>
          <ac:spMkLst>
            <pc:docMk/>
            <pc:sldMk cId="1927568450" sldId="270"/>
            <ac:spMk id="150" creationId="{F118882F-9406-4090-82EF-BB821BAB51C2}"/>
          </ac:spMkLst>
        </pc:spChg>
        <pc:spChg chg="mod">
          <ac:chgData name="varitsara monsiri" userId="d21832565e14aca8" providerId="LiveId" clId="{A9F117B8-62A7-4BD3-BA53-23E90F9A9691}" dt="2023-11-10T11:11:26.280" v="4977" actId="692"/>
          <ac:spMkLst>
            <pc:docMk/>
            <pc:sldMk cId="1927568450" sldId="270"/>
            <ac:spMk id="151" creationId="{8F9822D6-EE96-4243-A7E3-23109452E1D2}"/>
          </ac:spMkLst>
        </pc:spChg>
        <pc:spChg chg="mod">
          <ac:chgData name="varitsara monsiri" userId="d21832565e14aca8" providerId="LiveId" clId="{A9F117B8-62A7-4BD3-BA53-23E90F9A9691}" dt="2023-11-10T11:11:26.280" v="4977" actId="692"/>
          <ac:spMkLst>
            <pc:docMk/>
            <pc:sldMk cId="1927568450" sldId="270"/>
            <ac:spMk id="152" creationId="{759942B4-F60E-41A1-9585-A453D7C6BD40}"/>
          </ac:spMkLst>
        </pc:spChg>
        <pc:spChg chg="mod">
          <ac:chgData name="varitsara monsiri" userId="d21832565e14aca8" providerId="LiveId" clId="{A9F117B8-62A7-4BD3-BA53-23E90F9A9691}" dt="2023-11-10T11:11:26.280" v="4977" actId="692"/>
          <ac:spMkLst>
            <pc:docMk/>
            <pc:sldMk cId="1927568450" sldId="270"/>
            <ac:spMk id="153" creationId="{9800BB0D-ACF7-45EE-A2EC-887BEB58A61F}"/>
          </ac:spMkLst>
        </pc:spChg>
        <pc:spChg chg="mod">
          <ac:chgData name="varitsara monsiri" userId="d21832565e14aca8" providerId="LiveId" clId="{A9F117B8-62A7-4BD3-BA53-23E90F9A9691}" dt="2023-11-10T11:11:26.280" v="4977" actId="692"/>
          <ac:spMkLst>
            <pc:docMk/>
            <pc:sldMk cId="1927568450" sldId="270"/>
            <ac:spMk id="154" creationId="{A9CA4F9D-352F-41CF-8473-3ACCE9D4A9DC}"/>
          </ac:spMkLst>
        </pc:spChg>
        <pc:spChg chg="mod">
          <ac:chgData name="varitsara monsiri" userId="d21832565e14aca8" providerId="LiveId" clId="{A9F117B8-62A7-4BD3-BA53-23E90F9A9691}" dt="2023-11-10T11:11:26.280" v="4977" actId="692"/>
          <ac:spMkLst>
            <pc:docMk/>
            <pc:sldMk cId="1927568450" sldId="270"/>
            <ac:spMk id="155" creationId="{2EC6E1DF-A301-430B-858D-DF75F2116EFD}"/>
          </ac:spMkLst>
        </pc:spChg>
        <pc:spChg chg="mod">
          <ac:chgData name="varitsara monsiri" userId="d21832565e14aca8" providerId="LiveId" clId="{A9F117B8-62A7-4BD3-BA53-23E90F9A9691}" dt="2023-11-10T11:11:26.280" v="4977" actId="692"/>
          <ac:spMkLst>
            <pc:docMk/>
            <pc:sldMk cId="1927568450" sldId="270"/>
            <ac:spMk id="156" creationId="{9B1AB28D-EF7E-4CC1-95B8-B444310CDDC7}"/>
          </ac:spMkLst>
        </pc:spChg>
        <pc:spChg chg="mod">
          <ac:chgData name="varitsara monsiri" userId="d21832565e14aca8" providerId="LiveId" clId="{A9F117B8-62A7-4BD3-BA53-23E90F9A9691}" dt="2023-11-10T11:11:26.280" v="4977" actId="692"/>
          <ac:spMkLst>
            <pc:docMk/>
            <pc:sldMk cId="1927568450" sldId="270"/>
            <ac:spMk id="157" creationId="{FF4E9B1A-9D2E-4E2C-B4CE-5371E0292818}"/>
          </ac:spMkLst>
        </pc:spChg>
        <pc:spChg chg="mod">
          <ac:chgData name="varitsara monsiri" userId="d21832565e14aca8" providerId="LiveId" clId="{A9F117B8-62A7-4BD3-BA53-23E90F9A9691}" dt="2023-11-10T11:11:26.280" v="4977" actId="692"/>
          <ac:spMkLst>
            <pc:docMk/>
            <pc:sldMk cId="1927568450" sldId="270"/>
            <ac:spMk id="158" creationId="{5D48EA9C-8761-4C7E-B854-8146C778B55C}"/>
          </ac:spMkLst>
        </pc:spChg>
        <pc:spChg chg="mod">
          <ac:chgData name="varitsara monsiri" userId="d21832565e14aca8" providerId="LiveId" clId="{A9F117B8-62A7-4BD3-BA53-23E90F9A9691}" dt="2023-11-10T11:11:26.280" v="4977" actId="692"/>
          <ac:spMkLst>
            <pc:docMk/>
            <pc:sldMk cId="1927568450" sldId="270"/>
            <ac:spMk id="159" creationId="{02A47576-3266-498A-84FD-E7D656EA4D80}"/>
          </ac:spMkLst>
        </pc:spChg>
        <pc:spChg chg="mod">
          <ac:chgData name="varitsara monsiri" userId="d21832565e14aca8" providerId="LiveId" clId="{A9F117B8-62A7-4BD3-BA53-23E90F9A9691}" dt="2023-11-10T11:11:26.280" v="4977" actId="692"/>
          <ac:spMkLst>
            <pc:docMk/>
            <pc:sldMk cId="1927568450" sldId="270"/>
            <ac:spMk id="160" creationId="{EE765092-F531-4B89-939D-82ADE70FF96F}"/>
          </ac:spMkLst>
        </pc:spChg>
        <pc:spChg chg="mod">
          <ac:chgData name="varitsara monsiri" userId="d21832565e14aca8" providerId="LiveId" clId="{A9F117B8-62A7-4BD3-BA53-23E90F9A9691}" dt="2023-11-10T11:11:26.280" v="4977" actId="692"/>
          <ac:spMkLst>
            <pc:docMk/>
            <pc:sldMk cId="1927568450" sldId="270"/>
            <ac:spMk id="161" creationId="{390CCBC9-6267-4B98-ACB2-859A959EA9D8}"/>
          </ac:spMkLst>
        </pc:spChg>
        <pc:spChg chg="mod">
          <ac:chgData name="varitsara monsiri" userId="d21832565e14aca8" providerId="LiveId" clId="{A9F117B8-62A7-4BD3-BA53-23E90F9A9691}" dt="2023-11-10T11:11:26.280" v="4977" actId="692"/>
          <ac:spMkLst>
            <pc:docMk/>
            <pc:sldMk cId="1927568450" sldId="270"/>
            <ac:spMk id="162" creationId="{657DB415-48CB-4650-9BFF-818D2D716DB2}"/>
          </ac:spMkLst>
        </pc:spChg>
        <pc:grpChg chg="add del mod">
          <ac:chgData name="varitsara monsiri" userId="d21832565e14aca8" providerId="LiveId" clId="{A9F117B8-62A7-4BD3-BA53-23E90F9A9691}" dt="2023-11-10T11:08:06.869" v="4945" actId="165"/>
          <ac:grpSpMkLst>
            <pc:docMk/>
            <pc:sldMk cId="1927568450" sldId="270"/>
            <ac:grpSpMk id="29" creationId="{79BC1B88-EA14-4036-B5BA-35E9BDD11EF8}"/>
          </ac:grpSpMkLst>
        </pc:grpChg>
        <pc:grpChg chg="del mod topLvl">
          <ac:chgData name="varitsara monsiri" userId="d21832565e14aca8" providerId="LiveId" clId="{A9F117B8-62A7-4BD3-BA53-23E90F9A9691}" dt="2023-11-10T11:08:52.078" v="4951" actId="165"/>
          <ac:grpSpMkLst>
            <pc:docMk/>
            <pc:sldMk cId="1927568450" sldId="270"/>
            <ac:grpSpMk id="30" creationId="{5EA16370-0C11-4276-8077-3AB17DCB299C}"/>
          </ac:grpSpMkLst>
        </pc:grpChg>
        <pc:grpChg chg="del mod topLvl">
          <ac:chgData name="varitsara monsiri" userId="d21832565e14aca8" providerId="LiveId" clId="{A9F117B8-62A7-4BD3-BA53-23E90F9A9691}" dt="2023-11-10T11:08:52.078" v="4951" actId="165"/>
          <ac:grpSpMkLst>
            <pc:docMk/>
            <pc:sldMk cId="1927568450" sldId="270"/>
            <ac:grpSpMk id="31" creationId="{A711CDAC-C7A5-4246-9C82-3E35F0BEBA84}"/>
          </ac:grpSpMkLst>
        </pc:grpChg>
        <pc:grpChg chg="del mod topLvl">
          <ac:chgData name="varitsara monsiri" userId="d21832565e14aca8" providerId="LiveId" clId="{A9F117B8-62A7-4BD3-BA53-23E90F9A9691}" dt="2023-11-10T11:08:52.078" v="4951" actId="165"/>
          <ac:grpSpMkLst>
            <pc:docMk/>
            <pc:sldMk cId="1927568450" sldId="270"/>
            <ac:grpSpMk id="32" creationId="{92B7B664-9EBF-4EC8-AB57-C88BCACD9B57}"/>
          </ac:grpSpMkLst>
        </pc:grpChg>
        <pc:grpChg chg="del mod topLvl">
          <ac:chgData name="varitsara monsiri" userId="d21832565e14aca8" providerId="LiveId" clId="{A9F117B8-62A7-4BD3-BA53-23E90F9A9691}" dt="2023-11-10T11:08:52.078" v="4951" actId="165"/>
          <ac:grpSpMkLst>
            <pc:docMk/>
            <pc:sldMk cId="1927568450" sldId="270"/>
            <ac:grpSpMk id="33" creationId="{9A45B42B-3FF7-4F0C-9CC8-EA1A656D118A}"/>
          </ac:grpSpMkLst>
        </pc:grpChg>
        <pc:grpChg chg="mod topLvl">
          <ac:chgData name="varitsara monsiri" userId="d21832565e14aca8" providerId="LiveId" clId="{A9F117B8-62A7-4BD3-BA53-23E90F9A9691}" dt="2023-11-10T11:09:28.453" v="4959" actId="164"/>
          <ac:grpSpMkLst>
            <pc:docMk/>
            <pc:sldMk cId="1927568450" sldId="270"/>
            <ac:grpSpMk id="34" creationId="{EC7C456E-C735-4C28-A3A1-7DE165226659}"/>
          </ac:grpSpMkLst>
        </pc:grpChg>
        <pc:grpChg chg="mod topLvl">
          <ac:chgData name="varitsara monsiri" userId="d21832565e14aca8" providerId="LiveId" clId="{A9F117B8-62A7-4BD3-BA53-23E90F9A9691}" dt="2023-11-10T11:09:28.453" v="4959" actId="164"/>
          <ac:grpSpMkLst>
            <pc:docMk/>
            <pc:sldMk cId="1927568450" sldId="270"/>
            <ac:grpSpMk id="35" creationId="{47C25E7A-C0FC-4A05-99D0-F03D16E7BCB5}"/>
          </ac:grpSpMkLst>
        </pc:grpChg>
        <pc:grpChg chg="mod">
          <ac:chgData name="varitsara monsiri" userId="d21832565e14aca8" providerId="LiveId" clId="{A9F117B8-62A7-4BD3-BA53-23E90F9A9691}" dt="2023-11-10T11:08:52.078" v="4951" actId="165"/>
          <ac:grpSpMkLst>
            <pc:docMk/>
            <pc:sldMk cId="1927568450" sldId="270"/>
            <ac:grpSpMk id="36" creationId="{0DFE0ED4-B31D-4E2B-A969-32A02F7F2D41}"/>
          </ac:grpSpMkLst>
        </pc:grpChg>
        <pc:grpChg chg="mod">
          <ac:chgData name="varitsara monsiri" userId="d21832565e14aca8" providerId="LiveId" clId="{A9F117B8-62A7-4BD3-BA53-23E90F9A9691}" dt="2023-11-10T11:08:52.078" v="4951" actId="165"/>
          <ac:grpSpMkLst>
            <pc:docMk/>
            <pc:sldMk cId="1927568450" sldId="270"/>
            <ac:grpSpMk id="37" creationId="{0FF49A60-90F5-4DE5-AD08-103247FD6E3C}"/>
          </ac:grpSpMkLst>
        </pc:grpChg>
        <pc:grpChg chg="mod">
          <ac:chgData name="varitsara monsiri" userId="d21832565e14aca8" providerId="LiveId" clId="{A9F117B8-62A7-4BD3-BA53-23E90F9A9691}" dt="2023-11-10T11:08:52.078" v="4951" actId="165"/>
          <ac:grpSpMkLst>
            <pc:docMk/>
            <pc:sldMk cId="1927568450" sldId="270"/>
            <ac:grpSpMk id="38" creationId="{FCCD9492-BC44-419E-B05F-D592AE672311}"/>
          </ac:grpSpMkLst>
        </pc:grpChg>
        <pc:grpChg chg="mod topLvl">
          <ac:chgData name="varitsara monsiri" userId="d21832565e14aca8" providerId="LiveId" clId="{A9F117B8-62A7-4BD3-BA53-23E90F9A9691}" dt="2023-11-10T11:09:22.861" v="4957" actId="164"/>
          <ac:grpSpMkLst>
            <pc:docMk/>
            <pc:sldMk cId="1927568450" sldId="270"/>
            <ac:grpSpMk id="53" creationId="{EB4A0629-93CF-43A1-9366-8B05A178D044}"/>
          </ac:grpSpMkLst>
        </pc:grpChg>
        <pc:grpChg chg="mod topLvl">
          <ac:chgData name="varitsara monsiri" userId="d21832565e14aca8" providerId="LiveId" clId="{A9F117B8-62A7-4BD3-BA53-23E90F9A9691}" dt="2023-11-10T11:09:22.861" v="4957" actId="164"/>
          <ac:grpSpMkLst>
            <pc:docMk/>
            <pc:sldMk cId="1927568450" sldId="270"/>
            <ac:grpSpMk id="54" creationId="{7D3D3B0D-6DB9-4DB9-8328-CC84DB13086C}"/>
          </ac:grpSpMkLst>
        </pc:grpChg>
        <pc:grpChg chg="mod topLvl">
          <ac:chgData name="varitsara monsiri" userId="d21832565e14aca8" providerId="LiveId" clId="{A9F117B8-62A7-4BD3-BA53-23E90F9A9691}" dt="2023-11-10T11:09:25.469" v="4958" actId="164"/>
          <ac:grpSpMkLst>
            <pc:docMk/>
            <pc:sldMk cId="1927568450" sldId="270"/>
            <ac:grpSpMk id="67" creationId="{D070DBF4-68DE-498F-9F8E-9AB7FB71DD38}"/>
          </ac:grpSpMkLst>
        </pc:grpChg>
        <pc:grpChg chg="mod topLvl">
          <ac:chgData name="varitsara monsiri" userId="d21832565e14aca8" providerId="LiveId" clId="{A9F117B8-62A7-4BD3-BA53-23E90F9A9691}" dt="2023-11-10T11:09:25.469" v="4958" actId="164"/>
          <ac:grpSpMkLst>
            <pc:docMk/>
            <pc:sldMk cId="1927568450" sldId="270"/>
            <ac:grpSpMk id="68" creationId="{31A3F593-8257-4F8E-88BB-04CA8DAA9D27}"/>
          </ac:grpSpMkLst>
        </pc:grpChg>
        <pc:grpChg chg="mod topLvl">
          <ac:chgData name="varitsara monsiri" userId="d21832565e14aca8" providerId="LiveId" clId="{A9F117B8-62A7-4BD3-BA53-23E90F9A9691}" dt="2023-11-10T11:09:31.029" v="4960" actId="164"/>
          <ac:grpSpMkLst>
            <pc:docMk/>
            <pc:sldMk cId="1927568450" sldId="270"/>
            <ac:grpSpMk id="82" creationId="{D310B26F-56D6-4B86-AA27-C5CF7EB36DF2}"/>
          </ac:grpSpMkLst>
        </pc:grpChg>
        <pc:grpChg chg="mod topLvl">
          <ac:chgData name="varitsara monsiri" userId="d21832565e14aca8" providerId="LiveId" clId="{A9F117B8-62A7-4BD3-BA53-23E90F9A9691}" dt="2023-11-10T11:09:31.029" v="4960" actId="164"/>
          <ac:grpSpMkLst>
            <pc:docMk/>
            <pc:sldMk cId="1927568450" sldId="270"/>
            <ac:grpSpMk id="83" creationId="{6A03B2C3-6AAE-45DF-B232-D5A0E9AA6783}"/>
          </ac:grpSpMkLst>
        </pc:grpChg>
        <pc:grpChg chg="add mod">
          <ac:chgData name="varitsara monsiri" userId="d21832565e14aca8" providerId="LiveId" clId="{A9F117B8-62A7-4BD3-BA53-23E90F9A9691}" dt="2023-11-10T11:09:22.861" v="4957" actId="164"/>
          <ac:grpSpMkLst>
            <pc:docMk/>
            <pc:sldMk cId="1927568450" sldId="270"/>
            <ac:grpSpMk id="94" creationId="{DF580223-EB95-4202-8F92-EB1A5111F759}"/>
          </ac:grpSpMkLst>
        </pc:grpChg>
        <pc:grpChg chg="add mod">
          <ac:chgData name="varitsara monsiri" userId="d21832565e14aca8" providerId="LiveId" clId="{A9F117B8-62A7-4BD3-BA53-23E90F9A9691}" dt="2023-11-10T11:09:25.469" v="4958" actId="164"/>
          <ac:grpSpMkLst>
            <pc:docMk/>
            <pc:sldMk cId="1927568450" sldId="270"/>
            <ac:grpSpMk id="95" creationId="{199B5B2A-F64A-4E41-BD6F-279FD577CEAD}"/>
          </ac:grpSpMkLst>
        </pc:grpChg>
        <pc:grpChg chg="add mod">
          <ac:chgData name="varitsara monsiri" userId="d21832565e14aca8" providerId="LiveId" clId="{A9F117B8-62A7-4BD3-BA53-23E90F9A9691}" dt="2023-11-10T11:09:28.453" v="4959" actId="164"/>
          <ac:grpSpMkLst>
            <pc:docMk/>
            <pc:sldMk cId="1927568450" sldId="270"/>
            <ac:grpSpMk id="96" creationId="{90126648-7F2D-4BA8-9F92-8D6C071C6C76}"/>
          </ac:grpSpMkLst>
        </pc:grpChg>
        <pc:grpChg chg="add mod">
          <ac:chgData name="varitsara monsiri" userId="d21832565e14aca8" providerId="LiveId" clId="{A9F117B8-62A7-4BD3-BA53-23E90F9A9691}" dt="2023-11-10T11:09:31.029" v="4960" actId="164"/>
          <ac:grpSpMkLst>
            <pc:docMk/>
            <pc:sldMk cId="1927568450" sldId="270"/>
            <ac:grpSpMk id="97" creationId="{75291E1D-B519-4A1B-97EC-3CB3766275EA}"/>
          </ac:grpSpMkLst>
        </pc:grpChg>
        <pc:grpChg chg="add mod">
          <ac:chgData name="varitsara monsiri" userId="d21832565e14aca8" providerId="LiveId" clId="{A9F117B8-62A7-4BD3-BA53-23E90F9A9691}" dt="2023-11-10T11:11:47.676" v="4980" actId="1076"/>
          <ac:grpSpMkLst>
            <pc:docMk/>
            <pc:sldMk cId="1927568450" sldId="270"/>
            <ac:grpSpMk id="98" creationId="{8BFE448D-0087-419A-A849-FD47CC6D1468}"/>
          </ac:grpSpMkLst>
        </pc:grpChg>
        <pc:grpChg chg="mod">
          <ac:chgData name="varitsara monsiri" userId="d21832565e14aca8" providerId="LiveId" clId="{A9F117B8-62A7-4BD3-BA53-23E90F9A9691}" dt="2023-11-10T11:10:44.372" v="4971"/>
          <ac:grpSpMkLst>
            <pc:docMk/>
            <pc:sldMk cId="1927568450" sldId="270"/>
            <ac:grpSpMk id="99" creationId="{E9536487-736A-4B7F-867F-9F56F4506F9F}"/>
          </ac:grpSpMkLst>
        </pc:grpChg>
        <pc:grpChg chg="mod">
          <ac:chgData name="varitsara monsiri" userId="d21832565e14aca8" providerId="LiveId" clId="{A9F117B8-62A7-4BD3-BA53-23E90F9A9691}" dt="2023-11-10T11:10:44.372" v="4971"/>
          <ac:grpSpMkLst>
            <pc:docMk/>
            <pc:sldMk cId="1927568450" sldId="270"/>
            <ac:grpSpMk id="100" creationId="{759A67CB-D1C2-464C-9171-EF4FD585A7DA}"/>
          </ac:grpSpMkLst>
        </pc:grpChg>
        <pc:grpChg chg="mod">
          <ac:chgData name="varitsara monsiri" userId="d21832565e14aca8" providerId="LiveId" clId="{A9F117B8-62A7-4BD3-BA53-23E90F9A9691}" dt="2023-11-10T11:10:44.372" v="4971"/>
          <ac:grpSpMkLst>
            <pc:docMk/>
            <pc:sldMk cId="1927568450" sldId="270"/>
            <ac:grpSpMk id="101" creationId="{97F35F6A-DA0B-433A-8BD4-A7798DE7C2A7}"/>
          </ac:grpSpMkLst>
        </pc:grpChg>
        <pc:grpChg chg="mod">
          <ac:chgData name="varitsara monsiri" userId="d21832565e14aca8" providerId="LiveId" clId="{A9F117B8-62A7-4BD3-BA53-23E90F9A9691}" dt="2023-11-10T11:10:44.372" v="4971"/>
          <ac:grpSpMkLst>
            <pc:docMk/>
            <pc:sldMk cId="1927568450" sldId="270"/>
            <ac:grpSpMk id="109" creationId="{1534702E-64CB-49EE-B7EA-C993BF832DCF}"/>
          </ac:grpSpMkLst>
        </pc:grpChg>
        <pc:grpChg chg="mod">
          <ac:chgData name="varitsara monsiri" userId="d21832565e14aca8" providerId="LiveId" clId="{A9F117B8-62A7-4BD3-BA53-23E90F9A9691}" dt="2023-11-10T11:10:44.372" v="4971"/>
          <ac:grpSpMkLst>
            <pc:docMk/>
            <pc:sldMk cId="1927568450" sldId="270"/>
            <ac:grpSpMk id="110" creationId="{9D7CA549-B0F9-4514-AFBC-BC4FC18F5378}"/>
          </ac:grpSpMkLst>
        </pc:grpChg>
        <pc:grpChg chg="add mod">
          <ac:chgData name="varitsara monsiri" userId="d21832565e14aca8" providerId="LiveId" clId="{A9F117B8-62A7-4BD3-BA53-23E90F9A9691}" dt="2023-11-10T11:11:32.384" v="4978" actId="1076"/>
          <ac:grpSpMkLst>
            <pc:docMk/>
            <pc:sldMk cId="1927568450" sldId="270"/>
            <ac:grpSpMk id="123" creationId="{9527524B-3839-456A-A6FB-80444E63BFD3}"/>
          </ac:grpSpMkLst>
        </pc:grpChg>
        <pc:grpChg chg="add mod">
          <ac:chgData name="varitsara monsiri" userId="d21832565e14aca8" providerId="LiveId" clId="{A9F117B8-62A7-4BD3-BA53-23E90F9A9691}" dt="2023-11-10T11:11:56.065" v="4981" actId="1076"/>
          <ac:grpSpMkLst>
            <pc:docMk/>
            <pc:sldMk cId="1927568450" sldId="270"/>
            <ac:grpSpMk id="132" creationId="{BECFDC10-8792-4F97-88F9-85F7ED701163}"/>
          </ac:grpSpMkLst>
        </pc:grpChg>
        <pc:grpChg chg="mod">
          <ac:chgData name="varitsara monsiri" userId="d21832565e14aca8" providerId="LiveId" clId="{A9F117B8-62A7-4BD3-BA53-23E90F9A9691}" dt="2023-11-10T11:10:44.372" v="4971"/>
          <ac:grpSpMkLst>
            <pc:docMk/>
            <pc:sldMk cId="1927568450" sldId="270"/>
            <ac:grpSpMk id="133" creationId="{BCFB34C4-32E5-440B-A256-412521C255B0}"/>
          </ac:grpSpMkLst>
        </pc:grpChg>
        <pc:grpChg chg="add mod">
          <ac:chgData name="varitsara monsiri" userId="d21832565e14aca8" providerId="LiveId" clId="{A9F117B8-62A7-4BD3-BA53-23E90F9A9691}" dt="2023-11-10T11:11:42.235" v="4979" actId="1076"/>
          <ac:grpSpMkLst>
            <pc:docMk/>
            <pc:sldMk cId="1927568450" sldId="270"/>
            <ac:grpSpMk id="144" creationId="{F8F00743-8769-430C-B8AF-22686D919C63}"/>
          </ac:grpSpMkLst>
        </pc:grpChg>
        <pc:grpChg chg="mod">
          <ac:chgData name="varitsara monsiri" userId="d21832565e14aca8" providerId="LiveId" clId="{A9F117B8-62A7-4BD3-BA53-23E90F9A9691}" dt="2023-11-10T11:10:44.372" v="4971"/>
          <ac:grpSpMkLst>
            <pc:docMk/>
            <pc:sldMk cId="1927568450" sldId="270"/>
            <ac:grpSpMk id="145" creationId="{CB42752F-94B8-46F5-9CDB-AD8581D8F076}"/>
          </ac:grpSpMkLst>
        </pc:grpChg>
        <pc:grpChg chg="mod">
          <ac:chgData name="varitsara monsiri" userId="d21832565e14aca8" providerId="LiveId" clId="{A9F117B8-62A7-4BD3-BA53-23E90F9A9691}" dt="2023-11-10T11:10:44.372" v="4971"/>
          <ac:grpSpMkLst>
            <pc:docMk/>
            <pc:sldMk cId="1927568450" sldId="270"/>
            <ac:grpSpMk id="146" creationId="{8F69DC86-3ED9-4AEA-90F3-F604B3BC98AF}"/>
          </ac:grpSpMkLst>
        </pc:grpChg>
        <pc:grpChg chg="mod">
          <ac:chgData name="varitsara monsiri" userId="d21832565e14aca8" providerId="LiveId" clId="{A9F117B8-62A7-4BD3-BA53-23E90F9A9691}" dt="2023-11-10T11:10:44.372" v="4971"/>
          <ac:grpSpMkLst>
            <pc:docMk/>
            <pc:sldMk cId="1927568450" sldId="270"/>
            <ac:grpSpMk id="147" creationId="{1E1889A9-58F0-4574-8FB5-4021C2D90BC0}"/>
          </ac:grpSpMkLst>
        </pc:grpChg>
        <pc:picChg chg="add del">
          <ac:chgData name="varitsara monsiri" userId="d21832565e14aca8" providerId="LiveId" clId="{A9F117B8-62A7-4BD3-BA53-23E90F9A9691}" dt="2023-11-10T11:07:48.833" v="4939" actId="478"/>
          <ac:picMkLst>
            <pc:docMk/>
            <pc:sldMk cId="1927568450" sldId="270"/>
            <ac:picMk id="15" creationId="{96A2FEF5-132B-4443-9285-352A796DE6D5}"/>
          </ac:picMkLst>
        </pc:picChg>
      </pc:sldChg>
      <pc:sldChg chg="addSp delSp modSp new del mod modClrScheme chgLayout">
        <pc:chgData name="varitsara monsiri" userId="d21832565e14aca8" providerId="LiveId" clId="{A9F117B8-62A7-4BD3-BA53-23E90F9A9691}" dt="2023-11-10T13:17:14.472" v="5824" actId="47"/>
        <pc:sldMkLst>
          <pc:docMk/>
          <pc:sldMk cId="3549753087" sldId="271"/>
        </pc:sldMkLst>
        <pc:spChg chg="del">
          <ac:chgData name="varitsara monsiri" userId="d21832565e14aca8" providerId="LiveId" clId="{A9F117B8-62A7-4BD3-BA53-23E90F9A9691}" dt="2023-11-10T07:40:51.027" v="3623" actId="700"/>
          <ac:spMkLst>
            <pc:docMk/>
            <pc:sldMk cId="3549753087" sldId="271"/>
            <ac:spMk id="2" creationId="{D24839DF-FB71-45AA-B72C-68BECBB8DD77}"/>
          </ac:spMkLst>
        </pc:spChg>
        <pc:spChg chg="del">
          <ac:chgData name="varitsara monsiri" userId="d21832565e14aca8" providerId="LiveId" clId="{A9F117B8-62A7-4BD3-BA53-23E90F9A9691}" dt="2023-11-10T07:40:51.027" v="3623" actId="700"/>
          <ac:spMkLst>
            <pc:docMk/>
            <pc:sldMk cId="3549753087" sldId="271"/>
            <ac:spMk id="3" creationId="{F2324AD5-241A-4E51-901D-ED40193A19E6}"/>
          </ac:spMkLst>
        </pc:spChg>
        <pc:spChg chg="del">
          <ac:chgData name="varitsara monsiri" userId="d21832565e14aca8" providerId="LiveId" clId="{A9F117B8-62A7-4BD3-BA53-23E90F9A9691}" dt="2023-11-10T07:40:51.027" v="3623" actId="700"/>
          <ac:spMkLst>
            <pc:docMk/>
            <pc:sldMk cId="3549753087" sldId="271"/>
            <ac:spMk id="4" creationId="{83D95103-5371-44A7-9148-49A14A0CD0DD}"/>
          </ac:spMkLst>
        </pc:spChg>
        <pc:spChg chg="del">
          <ac:chgData name="varitsara monsiri" userId="d21832565e14aca8" providerId="LiveId" clId="{A9F117B8-62A7-4BD3-BA53-23E90F9A9691}" dt="2023-11-10T07:40:51.027" v="3623" actId="700"/>
          <ac:spMkLst>
            <pc:docMk/>
            <pc:sldMk cId="3549753087" sldId="271"/>
            <ac:spMk id="5" creationId="{5D0B4855-EFF3-4840-8725-E2A74D13EC74}"/>
          </ac:spMkLst>
        </pc:spChg>
        <pc:spChg chg="del">
          <ac:chgData name="varitsara monsiri" userId="d21832565e14aca8" providerId="LiveId" clId="{A9F117B8-62A7-4BD3-BA53-23E90F9A9691}" dt="2023-11-10T07:40:51.027" v="3623" actId="700"/>
          <ac:spMkLst>
            <pc:docMk/>
            <pc:sldMk cId="3549753087" sldId="271"/>
            <ac:spMk id="6" creationId="{DC556F4E-FEE9-4F3A-BFED-25012E0CF09A}"/>
          </ac:spMkLst>
        </pc:spChg>
        <pc:spChg chg="del">
          <ac:chgData name="varitsara monsiri" userId="d21832565e14aca8" providerId="LiveId" clId="{A9F117B8-62A7-4BD3-BA53-23E90F9A9691}" dt="2023-11-10T07:40:51.027" v="3623" actId="700"/>
          <ac:spMkLst>
            <pc:docMk/>
            <pc:sldMk cId="3549753087" sldId="271"/>
            <ac:spMk id="7" creationId="{BEBF1039-7682-4C57-9A1B-D07E8197D6CA}"/>
          </ac:spMkLst>
        </pc:spChg>
        <pc:spChg chg="del">
          <ac:chgData name="varitsara monsiri" userId="d21832565e14aca8" providerId="LiveId" clId="{A9F117B8-62A7-4BD3-BA53-23E90F9A9691}" dt="2023-11-10T07:40:51.027" v="3623" actId="700"/>
          <ac:spMkLst>
            <pc:docMk/>
            <pc:sldMk cId="3549753087" sldId="271"/>
            <ac:spMk id="8" creationId="{BA245DB4-4D75-4E62-93A0-F5BD1EF6C929}"/>
          </ac:spMkLst>
        </pc:spChg>
        <pc:spChg chg="del">
          <ac:chgData name="varitsara monsiri" userId="d21832565e14aca8" providerId="LiveId" clId="{A9F117B8-62A7-4BD3-BA53-23E90F9A9691}" dt="2023-11-10T07:40:51.027" v="3623" actId="700"/>
          <ac:spMkLst>
            <pc:docMk/>
            <pc:sldMk cId="3549753087" sldId="271"/>
            <ac:spMk id="9" creationId="{CC23C67E-64A1-4FCB-88D4-BE1C41064624}"/>
          </ac:spMkLst>
        </pc:spChg>
        <pc:spChg chg="del">
          <ac:chgData name="varitsara monsiri" userId="d21832565e14aca8" providerId="LiveId" clId="{A9F117B8-62A7-4BD3-BA53-23E90F9A9691}" dt="2023-11-10T07:40:51.027" v="3623" actId="700"/>
          <ac:spMkLst>
            <pc:docMk/>
            <pc:sldMk cId="3549753087" sldId="271"/>
            <ac:spMk id="10" creationId="{0D40B915-2617-4155-9D60-F2A9B460B845}"/>
          </ac:spMkLst>
        </pc:spChg>
        <pc:spChg chg="del">
          <ac:chgData name="varitsara monsiri" userId="d21832565e14aca8" providerId="LiveId" clId="{A9F117B8-62A7-4BD3-BA53-23E90F9A9691}" dt="2023-11-10T07:40:51.027" v="3623" actId="700"/>
          <ac:spMkLst>
            <pc:docMk/>
            <pc:sldMk cId="3549753087" sldId="271"/>
            <ac:spMk id="11" creationId="{BE4B41F9-1700-4A14-A330-D32A70792165}"/>
          </ac:spMkLst>
        </pc:spChg>
        <pc:spChg chg="del">
          <ac:chgData name="varitsara monsiri" userId="d21832565e14aca8" providerId="LiveId" clId="{A9F117B8-62A7-4BD3-BA53-23E90F9A9691}" dt="2023-11-10T07:40:51.027" v="3623" actId="700"/>
          <ac:spMkLst>
            <pc:docMk/>
            <pc:sldMk cId="3549753087" sldId="271"/>
            <ac:spMk id="12" creationId="{1E346D60-1338-4CAD-8AA6-E473190722E5}"/>
          </ac:spMkLst>
        </pc:spChg>
        <pc:spChg chg="del">
          <ac:chgData name="varitsara monsiri" userId="d21832565e14aca8" providerId="LiveId" clId="{A9F117B8-62A7-4BD3-BA53-23E90F9A9691}" dt="2023-11-10T07:40:51.027" v="3623" actId="700"/>
          <ac:spMkLst>
            <pc:docMk/>
            <pc:sldMk cId="3549753087" sldId="271"/>
            <ac:spMk id="13" creationId="{8B738467-2C9D-4A33-A410-E8F8F64EEBCA}"/>
          </ac:spMkLst>
        </pc:spChg>
        <pc:spChg chg="mod">
          <ac:chgData name="varitsara monsiri" userId="d21832565e14aca8" providerId="LiveId" clId="{A9F117B8-62A7-4BD3-BA53-23E90F9A9691}" dt="2023-11-10T11:07:06.689" v="4926" actId="164"/>
          <ac:spMkLst>
            <pc:docMk/>
            <pc:sldMk cId="3549753087" sldId="271"/>
            <ac:spMk id="17" creationId="{2434D611-DF29-46A4-AE42-0F815B75C4E9}"/>
          </ac:spMkLst>
        </pc:spChg>
        <pc:spChg chg="mod">
          <ac:chgData name="varitsara monsiri" userId="d21832565e14aca8" providerId="LiveId" clId="{A9F117B8-62A7-4BD3-BA53-23E90F9A9691}" dt="2023-11-10T11:07:06.689" v="4926" actId="164"/>
          <ac:spMkLst>
            <pc:docMk/>
            <pc:sldMk cId="3549753087" sldId="271"/>
            <ac:spMk id="18" creationId="{110049D6-63E7-41FB-8F23-C1F6F1982896}"/>
          </ac:spMkLst>
        </pc:spChg>
        <pc:spChg chg="mod">
          <ac:chgData name="varitsara monsiri" userId="d21832565e14aca8" providerId="LiveId" clId="{A9F117B8-62A7-4BD3-BA53-23E90F9A9691}" dt="2023-11-10T11:07:06.689" v="4926" actId="164"/>
          <ac:spMkLst>
            <pc:docMk/>
            <pc:sldMk cId="3549753087" sldId="271"/>
            <ac:spMk id="19" creationId="{D36D71CD-DDE4-40E8-9514-899C1C2158E5}"/>
          </ac:spMkLst>
        </pc:spChg>
        <pc:spChg chg="mod">
          <ac:chgData name="varitsara monsiri" userId="d21832565e14aca8" providerId="LiveId" clId="{A9F117B8-62A7-4BD3-BA53-23E90F9A9691}" dt="2023-11-10T11:07:06.689" v="4926" actId="164"/>
          <ac:spMkLst>
            <pc:docMk/>
            <pc:sldMk cId="3549753087" sldId="271"/>
            <ac:spMk id="20" creationId="{CE4C8383-3A38-4F3D-8639-49717E994DD6}"/>
          </ac:spMkLst>
        </pc:spChg>
        <pc:spChg chg="mod">
          <ac:chgData name="varitsara monsiri" userId="d21832565e14aca8" providerId="LiveId" clId="{A9F117B8-62A7-4BD3-BA53-23E90F9A9691}" dt="2023-11-10T11:07:06.689" v="4926" actId="164"/>
          <ac:spMkLst>
            <pc:docMk/>
            <pc:sldMk cId="3549753087" sldId="271"/>
            <ac:spMk id="21" creationId="{A6793836-EDA2-4E20-BF5D-BCDB41ED5EAA}"/>
          </ac:spMkLst>
        </pc:spChg>
        <pc:spChg chg="mod">
          <ac:chgData name="varitsara monsiri" userId="d21832565e14aca8" providerId="LiveId" clId="{A9F117B8-62A7-4BD3-BA53-23E90F9A9691}" dt="2023-11-10T11:07:06.333" v="4925" actId="164"/>
          <ac:spMkLst>
            <pc:docMk/>
            <pc:sldMk cId="3549753087" sldId="271"/>
            <ac:spMk id="23" creationId="{E8F01602-0BFE-4E10-B192-51D3932AF48E}"/>
          </ac:spMkLst>
        </pc:spChg>
        <pc:spChg chg="mod">
          <ac:chgData name="varitsara monsiri" userId="d21832565e14aca8" providerId="LiveId" clId="{A9F117B8-62A7-4BD3-BA53-23E90F9A9691}" dt="2023-11-10T11:07:06.333" v="4925" actId="164"/>
          <ac:spMkLst>
            <pc:docMk/>
            <pc:sldMk cId="3549753087" sldId="271"/>
            <ac:spMk id="24" creationId="{1F83D103-F976-4B49-BC28-2F9582C9EE4A}"/>
          </ac:spMkLst>
        </pc:spChg>
        <pc:spChg chg="mod">
          <ac:chgData name="varitsara monsiri" userId="d21832565e14aca8" providerId="LiveId" clId="{A9F117B8-62A7-4BD3-BA53-23E90F9A9691}" dt="2023-11-10T11:07:06.333" v="4925" actId="164"/>
          <ac:spMkLst>
            <pc:docMk/>
            <pc:sldMk cId="3549753087" sldId="271"/>
            <ac:spMk id="25" creationId="{5BB8EC5B-C051-4183-B4BB-F9AB5887CB08}"/>
          </ac:spMkLst>
        </pc:spChg>
        <pc:spChg chg="mod">
          <ac:chgData name="varitsara monsiri" userId="d21832565e14aca8" providerId="LiveId" clId="{A9F117B8-62A7-4BD3-BA53-23E90F9A9691}" dt="2023-11-10T11:07:06.333" v="4925" actId="164"/>
          <ac:spMkLst>
            <pc:docMk/>
            <pc:sldMk cId="3549753087" sldId="271"/>
            <ac:spMk id="26" creationId="{37C44322-0798-4381-9FD0-3D2A9DE48ED0}"/>
          </ac:spMkLst>
        </pc:spChg>
        <pc:spChg chg="mod">
          <ac:chgData name="varitsara monsiri" userId="d21832565e14aca8" providerId="LiveId" clId="{A9F117B8-62A7-4BD3-BA53-23E90F9A9691}" dt="2023-11-10T11:07:06.333" v="4925" actId="164"/>
          <ac:spMkLst>
            <pc:docMk/>
            <pc:sldMk cId="3549753087" sldId="271"/>
            <ac:spMk id="27" creationId="{3F522E64-CEDF-4B1A-A981-D095B4F62C3F}"/>
          </ac:spMkLst>
        </pc:spChg>
        <pc:spChg chg="mod">
          <ac:chgData name="varitsara monsiri" userId="d21832565e14aca8" providerId="LiveId" clId="{A9F117B8-62A7-4BD3-BA53-23E90F9A9691}" dt="2023-11-10T11:03:27.825" v="4865" actId="207"/>
          <ac:spMkLst>
            <pc:docMk/>
            <pc:sldMk cId="3549753087" sldId="271"/>
            <ac:spMk id="29" creationId="{0A97CE41-FB02-4DC7-95B0-92B5C2006339}"/>
          </ac:spMkLst>
        </pc:spChg>
        <pc:spChg chg="mod">
          <ac:chgData name="varitsara monsiri" userId="d21832565e14aca8" providerId="LiveId" clId="{A9F117B8-62A7-4BD3-BA53-23E90F9A9691}" dt="2023-11-10T11:03:35.147" v="4867" actId="207"/>
          <ac:spMkLst>
            <pc:docMk/>
            <pc:sldMk cId="3549753087" sldId="271"/>
            <ac:spMk id="30" creationId="{102AF965-FEDB-4E8A-B48D-F6974E1B28AD}"/>
          </ac:spMkLst>
        </pc:spChg>
        <pc:spChg chg="mod">
          <ac:chgData name="varitsara monsiri" userId="d21832565e14aca8" providerId="LiveId" clId="{A9F117B8-62A7-4BD3-BA53-23E90F9A9691}" dt="2023-11-10T11:03:35.147" v="4867" actId="207"/>
          <ac:spMkLst>
            <pc:docMk/>
            <pc:sldMk cId="3549753087" sldId="271"/>
            <ac:spMk id="31" creationId="{0DA648C9-A55F-4295-91D8-25DD51A2B500}"/>
          </ac:spMkLst>
        </pc:spChg>
        <pc:spChg chg="mod">
          <ac:chgData name="varitsara monsiri" userId="d21832565e14aca8" providerId="LiveId" clId="{A9F117B8-62A7-4BD3-BA53-23E90F9A9691}" dt="2023-11-10T11:03:54.483" v="4869" actId="207"/>
          <ac:spMkLst>
            <pc:docMk/>
            <pc:sldMk cId="3549753087" sldId="271"/>
            <ac:spMk id="32" creationId="{4BB3B26A-9129-475E-A015-4E82100E92BD}"/>
          </ac:spMkLst>
        </pc:spChg>
        <pc:spChg chg="mod">
          <ac:chgData name="varitsara monsiri" userId="d21832565e14aca8" providerId="LiveId" clId="{A9F117B8-62A7-4BD3-BA53-23E90F9A9691}" dt="2023-11-10T11:03:30.012" v="4866" actId="207"/>
          <ac:spMkLst>
            <pc:docMk/>
            <pc:sldMk cId="3549753087" sldId="271"/>
            <ac:spMk id="33" creationId="{8BEF448D-CBEF-47D9-976F-A7E66E79A281}"/>
          </ac:spMkLst>
        </pc:spChg>
        <pc:spChg chg="mod">
          <ac:chgData name="varitsara monsiri" userId="d21832565e14aca8" providerId="LiveId" clId="{A9F117B8-62A7-4BD3-BA53-23E90F9A9691}" dt="2023-11-10T11:05:06.578" v="4879" actId="207"/>
          <ac:spMkLst>
            <pc:docMk/>
            <pc:sldMk cId="3549753087" sldId="271"/>
            <ac:spMk id="35" creationId="{1C04EDCC-34AE-4CEE-8B1F-09D71CAF5730}"/>
          </ac:spMkLst>
        </pc:spChg>
        <pc:spChg chg="mod">
          <ac:chgData name="varitsara monsiri" userId="d21832565e14aca8" providerId="LiveId" clId="{A9F117B8-62A7-4BD3-BA53-23E90F9A9691}" dt="2023-11-10T11:05:12.598" v="4880" actId="207"/>
          <ac:spMkLst>
            <pc:docMk/>
            <pc:sldMk cId="3549753087" sldId="271"/>
            <ac:spMk id="36" creationId="{6BAAC2B1-2983-4D0C-92AF-55D05169A0FE}"/>
          </ac:spMkLst>
        </pc:spChg>
        <pc:spChg chg="mod">
          <ac:chgData name="varitsara monsiri" userId="d21832565e14aca8" providerId="LiveId" clId="{A9F117B8-62A7-4BD3-BA53-23E90F9A9691}" dt="2023-11-10T11:05:12.598" v="4880" actId="207"/>
          <ac:spMkLst>
            <pc:docMk/>
            <pc:sldMk cId="3549753087" sldId="271"/>
            <ac:spMk id="37" creationId="{4739B85A-FA46-42E1-9F2C-CA77A1F17CDF}"/>
          </ac:spMkLst>
        </pc:spChg>
        <pc:spChg chg="mod">
          <ac:chgData name="varitsara monsiri" userId="d21832565e14aca8" providerId="LiveId" clId="{A9F117B8-62A7-4BD3-BA53-23E90F9A9691}" dt="2023-11-10T11:05:17.193" v="4881" actId="207"/>
          <ac:spMkLst>
            <pc:docMk/>
            <pc:sldMk cId="3549753087" sldId="271"/>
            <ac:spMk id="38" creationId="{631ADD22-775B-41EF-8E85-3269AE8B7BF8}"/>
          </ac:spMkLst>
        </pc:spChg>
        <pc:spChg chg="mod">
          <ac:chgData name="varitsara monsiri" userId="d21832565e14aca8" providerId="LiveId" clId="{A9F117B8-62A7-4BD3-BA53-23E90F9A9691}" dt="2023-11-10T11:05:06.578" v="4879" actId="207"/>
          <ac:spMkLst>
            <pc:docMk/>
            <pc:sldMk cId="3549753087" sldId="271"/>
            <ac:spMk id="39" creationId="{276FDAC1-D3C1-4072-A875-B5831DBBD22E}"/>
          </ac:spMkLst>
        </pc:spChg>
        <pc:spChg chg="mod">
          <ac:chgData name="varitsara monsiri" userId="d21832565e14aca8" providerId="LiveId" clId="{A9F117B8-62A7-4BD3-BA53-23E90F9A9691}" dt="2023-11-10T11:04:50.959" v="4878" actId="208"/>
          <ac:spMkLst>
            <pc:docMk/>
            <pc:sldMk cId="3549753087" sldId="271"/>
            <ac:spMk id="45" creationId="{470F61D9-087C-428A-B918-DC44A60E4362}"/>
          </ac:spMkLst>
        </pc:spChg>
        <pc:spChg chg="mod">
          <ac:chgData name="varitsara monsiri" userId="d21832565e14aca8" providerId="LiveId" clId="{A9F117B8-62A7-4BD3-BA53-23E90F9A9691}" dt="2023-11-10T11:04:50.959" v="4878" actId="208"/>
          <ac:spMkLst>
            <pc:docMk/>
            <pc:sldMk cId="3549753087" sldId="271"/>
            <ac:spMk id="46" creationId="{01A3572E-BC37-4752-AF53-7CB4541BF9E0}"/>
          </ac:spMkLst>
        </pc:spChg>
        <pc:spChg chg="mod">
          <ac:chgData name="varitsara monsiri" userId="d21832565e14aca8" providerId="LiveId" clId="{A9F117B8-62A7-4BD3-BA53-23E90F9A9691}" dt="2023-11-10T11:04:50.959" v="4878" actId="208"/>
          <ac:spMkLst>
            <pc:docMk/>
            <pc:sldMk cId="3549753087" sldId="271"/>
            <ac:spMk id="47" creationId="{BE04345E-523A-468C-BEEA-91393BD0026C}"/>
          </ac:spMkLst>
        </pc:spChg>
        <pc:spChg chg="mod">
          <ac:chgData name="varitsara monsiri" userId="d21832565e14aca8" providerId="LiveId" clId="{A9F117B8-62A7-4BD3-BA53-23E90F9A9691}" dt="2023-11-10T11:04:50.959" v="4878" actId="208"/>
          <ac:spMkLst>
            <pc:docMk/>
            <pc:sldMk cId="3549753087" sldId="271"/>
            <ac:spMk id="48" creationId="{0B5A2D3C-DBC3-4ECC-9694-0E7D23C450E4}"/>
          </ac:spMkLst>
        </pc:spChg>
        <pc:spChg chg="mod">
          <ac:chgData name="varitsara monsiri" userId="d21832565e14aca8" providerId="LiveId" clId="{A9F117B8-62A7-4BD3-BA53-23E90F9A9691}" dt="2023-11-10T11:04:50.959" v="4878" actId="208"/>
          <ac:spMkLst>
            <pc:docMk/>
            <pc:sldMk cId="3549753087" sldId="271"/>
            <ac:spMk id="49" creationId="{69EB912E-93A5-4121-B3B1-B81F21DD82D4}"/>
          </ac:spMkLst>
        </pc:spChg>
        <pc:spChg chg="mod">
          <ac:chgData name="varitsara monsiri" userId="d21832565e14aca8" providerId="LiveId" clId="{A9F117B8-62A7-4BD3-BA53-23E90F9A9691}" dt="2023-11-10T11:04:34.587" v="4874" actId="165"/>
          <ac:spMkLst>
            <pc:docMk/>
            <pc:sldMk cId="3549753087" sldId="271"/>
            <ac:spMk id="51" creationId="{3A1EA123-E6EC-415E-BFCE-027401C0910E}"/>
          </ac:spMkLst>
        </pc:spChg>
        <pc:spChg chg="mod">
          <ac:chgData name="varitsara monsiri" userId="d21832565e14aca8" providerId="LiveId" clId="{A9F117B8-62A7-4BD3-BA53-23E90F9A9691}" dt="2023-11-10T11:04:34.587" v="4874" actId="165"/>
          <ac:spMkLst>
            <pc:docMk/>
            <pc:sldMk cId="3549753087" sldId="271"/>
            <ac:spMk id="53" creationId="{EF673DC4-8329-427E-8BC7-4194C8240E51}"/>
          </ac:spMkLst>
        </pc:spChg>
        <pc:spChg chg="mod">
          <ac:chgData name="varitsara monsiri" userId="d21832565e14aca8" providerId="LiveId" clId="{A9F117B8-62A7-4BD3-BA53-23E90F9A9691}" dt="2023-11-10T11:04:34.587" v="4874" actId="165"/>
          <ac:spMkLst>
            <pc:docMk/>
            <pc:sldMk cId="3549753087" sldId="271"/>
            <ac:spMk id="54" creationId="{BB9C3CB3-677A-433F-8AED-F9C6BA560062}"/>
          </ac:spMkLst>
        </pc:spChg>
        <pc:spChg chg="mod">
          <ac:chgData name="varitsara monsiri" userId="d21832565e14aca8" providerId="LiveId" clId="{A9F117B8-62A7-4BD3-BA53-23E90F9A9691}" dt="2023-11-10T11:04:34.587" v="4874" actId="165"/>
          <ac:spMkLst>
            <pc:docMk/>
            <pc:sldMk cId="3549753087" sldId="271"/>
            <ac:spMk id="55" creationId="{BE715285-E695-4E8F-A5AE-858F6D567378}"/>
          </ac:spMkLst>
        </pc:spChg>
        <pc:spChg chg="mod">
          <ac:chgData name="varitsara monsiri" userId="d21832565e14aca8" providerId="LiveId" clId="{A9F117B8-62A7-4BD3-BA53-23E90F9A9691}" dt="2023-11-10T11:04:34.587" v="4874" actId="165"/>
          <ac:spMkLst>
            <pc:docMk/>
            <pc:sldMk cId="3549753087" sldId="271"/>
            <ac:spMk id="56" creationId="{F77B3F2D-DA1E-41FF-ABC3-0EF28F3DE3F5}"/>
          </ac:spMkLst>
        </pc:spChg>
        <pc:spChg chg="mod">
          <ac:chgData name="varitsara monsiri" userId="d21832565e14aca8" providerId="LiveId" clId="{A9F117B8-62A7-4BD3-BA53-23E90F9A9691}" dt="2023-11-10T11:04:34.587" v="4874" actId="165"/>
          <ac:spMkLst>
            <pc:docMk/>
            <pc:sldMk cId="3549753087" sldId="271"/>
            <ac:spMk id="57" creationId="{FB90B449-BC1C-4921-ABEF-F64F0CD543F4}"/>
          </ac:spMkLst>
        </pc:spChg>
        <pc:spChg chg="mod">
          <ac:chgData name="varitsara monsiri" userId="d21832565e14aca8" providerId="LiveId" clId="{A9F117B8-62A7-4BD3-BA53-23E90F9A9691}" dt="2023-11-10T11:07:06.333" v="4925" actId="164"/>
          <ac:spMkLst>
            <pc:docMk/>
            <pc:sldMk cId="3549753087" sldId="271"/>
            <ac:spMk id="60" creationId="{A48712EA-BA9F-4138-A018-5BDFD1455F10}"/>
          </ac:spMkLst>
        </pc:spChg>
        <pc:spChg chg="mod">
          <ac:chgData name="varitsara monsiri" userId="d21832565e14aca8" providerId="LiveId" clId="{A9F117B8-62A7-4BD3-BA53-23E90F9A9691}" dt="2023-11-10T11:07:06.333" v="4925" actId="164"/>
          <ac:spMkLst>
            <pc:docMk/>
            <pc:sldMk cId="3549753087" sldId="271"/>
            <ac:spMk id="61" creationId="{B7BD538D-7CDA-45A2-8A83-EF3AD6FBED07}"/>
          </ac:spMkLst>
        </pc:spChg>
        <pc:spChg chg="mod">
          <ac:chgData name="varitsara monsiri" userId="d21832565e14aca8" providerId="LiveId" clId="{A9F117B8-62A7-4BD3-BA53-23E90F9A9691}" dt="2023-11-10T11:07:06.333" v="4925" actId="164"/>
          <ac:spMkLst>
            <pc:docMk/>
            <pc:sldMk cId="3549753087" sldId="271"/>
            <ac:spMk id="62" creationId="{A27C236A-D46B-4A5E-A6E8-55B7606ECD48}"/>
          </ac:spMkLst>
        </pc:spChg>
        <pc:spChg chg="mod">
          <ac:chgData name="varitsara monsiri" userId="d21832565e14aca8" providerId="LiveId" clId="{A9F117B8-62A7-4BD3-BA53-23E90F9A9691}" dt="2023-11-10T11:07:06.333" v="4925" actId="164"/>
          <ac:spMkLst>
            <pc:docMk/>
            <pc:sldMk cId="3549753087" sldId="271"/>
            <ac:spMk id="63" creationId="{F5643B5B-A190-4FC5-B9B7-C56099281052}"/>
          </ac:spMkLst>
        </pc:spChg>
        <pc:spChg chg="mod">
          <ac:chgData name="varitsara monsiri" userId="d21832565e14aca8" providerId="LiveId" clId="{A9F117B8-62A7-4BD3-BA53-23E90F9A9691}" dt="2023-11-10T11:07:06.333" v="4925" actId="164"/>
          <ac:spMkLst>
            <pc:docMk/>
            <pc:sldMk cId="3549753087" sldId="271"/>
            <ac:spMk id="64" creationId="{FE23C4BE-7459-4FA9-A3AB-23EBFF59A0BF}"/>
          </ac:spMkLst>
        </pc:spChg>
        <pc:spChg chg="mod">
          <ac:chgData name="varitsara monsiri" userId="d21832565e14aca8" providerId="LiveId" clId="{A9F117B8-62A7-4BD3-BA53-23E90F9A9691}" dt="2023-11-10T11:07:06.333" v="4925" actId="164"/>
          <ac:spMkLst>
            <pc:docMk/>
            <pc:sldMk cId="3549753087" sldId="271"/>
            <ac:spMk id="65" creationId="{9C9E7DF5-BE15-46FE-AEA5-03132ADFCE4D}"/>
          </ac:spMkLst>
        </pc:spChg>
        <pc:spChg chg="mod">
          <ac:chgData name="varitsara monsiri" userId="d21832565e14aca8" providerId="LiveId" clId="{A9F117B8-62A7-4BD3-BA53-23E90F9A9691}" dt="2023-11-10T11:07:06.333" v="4925" actId="164"/>
          <ac:spMkLst>
            <pc:docMk/>
            <pc:sldMk cId="3549753087" sldId="271"/>
            <ac:spMk id="66" creationId="{D78F4185-37D7-4F73-AB81-C6987EA404D8}"/>
          </ac:spMkLst>
        </pc:spChg>
        <pc:spChg chg="mod">
          <ac:chgData name="varitsara monsiri" userId="d21832565e14aca8" providerId="LiveId" clId="{A9F117B8-62A7-4BD3-BA53-23E90F9A9691}" dt="2023-11-10T11:07:06.333" v="4925" actId="164"/>
          <ac:spMkLst>
            <pc:docMk/>
            <pc:sldMk cId="3549753087" sldId="271"/>
            <ac:spMk id="67" creationId="{A67E8052-1646-431B-B986-B61B5A22A0EF}"/>
          </ac:spMkLst>
        </pc:spChg>
        <pc:spChg chg="mod">
          <ac:chgData name="varitsara monsiri" userId="d21832565e14aca8" providerId="LiveId" clId="{A9F117B8-62A7-4BD3-BA53-23E90F9A9691}" dt="2023-11-10T11:04:34.587" v="4874" actId="165"/>
          <ac:spMkLst>
            <pc:docMk/>
            <pc:sldMk cId="3549753087" sldId="271"/>
            <ac:spMk id="69" creationId="{4A2B6BBF-CDE0-42BD-B009-F612FE33363D}"/>
          </ac:spMkLst>
        </pc:spChg>
        <pc:spChg chg="mod">
          <ac:chgData name="varitsara monsiri" userId="d21832565e14aca8" providerId="LiveId" clId="{A9F117B8-62A7-4BD3-BA53-23E90F9A9691}" dt="2023-11-10T11:04:34.587" v="4874" actId="165"/>
          <ac:spMkLst>
            <pc:docMk/>
            <pc:sldMk cId="3549753087" sldId="271"/>
            <ac:spMk id="71" creationId="{42231F39-8433-4682-9D8A-73B53CCF425B}"/>
          </ac:spMkLst>
        </pc:spChg>
        <pc:spChg chg="mod">
          <ac:chgData name="varitsara monsiri" userId="d21832565e14aca8" providerId="LiveId" clId="{A9F117B8-62A7-4BD3-BA53-23E90F9A9691}" dt="2023-11-10T11:04:34.587" v="4874" actId="165"/>
          <ac:spMkLst>
            <pc:docMk/>
            <pc:sldMk cId="3549753087" sldId="271"/>
            <ac:spMk id="72" creationId="{B7F78015-6D76-406E-88F4-8C3848225C75}"/>
          </ac:spMkLst>
        </pc:spChg>
        <pc:spChg chg="mod">
          <ac:chgData name="varitsara monsiri" userId="d21832565e14aca8" providerId="LiveId" clId="{A9F117B8-62A7-4BD3-BA53-23E90F9A9691}" dt="2023-11-10T11:04:34.587" v="4874" actId="165"/>
          <ac:spMkLst>
            <pc:docMk/>
            <pc:sldMk cId="3549753087" sldId="271"/>
            <ac:spMk id="73" creationId="{6718A5DA-F7C4-48D3-85B3-BA015362260E}"/>
          </ac:spMkLst>
        </pc:spChg>
        <pc:spChg chg="mod">
          <ac:chgData name="varitsara monsiri" userId="d21832565e14aca8" providerId="LiveId" clId="{A9F117B8-62A7-4BD3-BA53-23E90F9A9691}" dt="2023-11-10T11:04:34.587" v="4874" actId="165"/>
          <ac:spMkLst>
            <pc:docMk/>
            <pc:sldMk cId="3549753087" sldId="271"/>
            <ac:spMk id="74" creationId="{E75C219D-03E1-44DA-A624-DD590AB22E63}"/>
          </ac:spMkLst>
        </pc:spChg>
        <pc:spChg chg="mod">
          <ac:chgData name="varitsara monsiri" userId="d21832565e14aca8" providerId="LiveId" clId="{A9F117B8-62A7-4BD3-BA53-23E90F9A9691}" dt="2023-11-10T11:04:34.587" v="4874" actId="165"/>
          <ac:spMkLst>
            <pc:docMk/>
            <pc:sldMk cId="3549753087" sldId="271"/>
            <ac:spMk id="75" creationId="{B5B80D47-0A2A-464A-9806-6E153DB2BDEA}"/>
          </ac:spMkLst>
        </pc:spChg>
        <pc:spChg chg="mod">
          <ac:chgData name="varitsara monsiri" userId="d21832565e14aca8" providerId="LiveId" clId="{A9F117B8-62A7-4BD3-BA53-23E90F9A9691}" dt="2023-11-10T11:07:06.689" v="4926" actId="164"/>
          <ac:spMkLst>
            <pc:docMk/>
            <pc:sldMk cId="3549753087" sldId="271"/>
            <ac:spMk id="78" creationId="{5B47C1B4-B754-48DB-B7DC-303CB22161FF}"/>
          </ac:spMkLst>
        </pc:spChg>
        <pc:spChg chg="mod">
          <ac:chgData name="varitsara monsiri" userId="d21832565e14aca8" providerId="LiveId" clId="{A9F117B8-62A7-4BD3-BA53-23E90F9A9691}" dt="2023-11-10T11:07:06.689" v="4926" actId="164"/>
          <ac:spMkLst>
            <pc:docMk/>
            <pc:sldMk cId="3549753087" sldId="271"/>
            <ac:spMk id="79" creationId="{240BDD95-EAF1-4F33-B8DA-D739BBD2D63D}"/>
          </ac:spMkLst>
        </pc:spChg>
        <pc:spChg chg="mod">
          <ac:chgData name="varitsara monsiri" userId="d21832565e14aca8" providerId="LiveId" clId="{A9F117B8-62A7-4BD3-BA53-23E90F9A9691}" dt="2023-11-10T11:07:06.689" v="4926" actId="164"/>
          <ac:spMkLst>
            <pc:docMk/>
            <pc:sldMk cId="3549753087" sldId="271"/>
            <ac:spMk id="80" creationId="{D6434AD5-2C5B-4A08-B7B6-42F7AACF2ABC}"/>
          </ac:spMkLst>
        </pc:spChg>
        <pc:spChg chg="mod">
          <ac:chgData name="varitsara monsiri" userId="d21832565e14aca8" providerId="LiveId" clId="{A9F117B8-62A7-4BD3-BA53-23E90F9A9691}" dt="2023-11-10T11:07:06.689" v="4926" actId="164"/>
          <ac:spMkLst>
            <pc:docMk/>
            <pc:sldMk cId="3549753087" sldId="271"/>
            <ac:spMk id="81" creationId="{1F039C85-6180-4C18-8A55-C5E739BF8D1F}"/>
          </ac:spMkLst>
        </pc:spChg>
        <pc:spChg chg="mod">
          <ac:chgData name="varitsara monsiri" userId="d21832565e14aca8" providerId="LiveId" clId="{A9F117B8-62A7-4BD3-BA53-23E90F9A9691}" dt="2023-11-10T11:07:06.689" v="4926" actId="164"/>
          <ac:spMkLst>
            <pc:docMk/>
            <pc:sldMk cId="3549753087" sldId="271"/>
            <ac:spMk id="82" creationId="{05994F7B-750F-4A44-B882-70485E48D55F}"/>
          </ac:spMkLst>
        </pc:spChg>
        <pc:spChg chg="mod">
          <ac:chgData name="varitsara monsiri" userId="d21832565e14aca8" providerId="LiveId" clId="{A9F117B8-62A7-4BD3-BA53-23E90F9A9691}" dt="2023-11-10T11:07:06.689" v="4926" actId="164"/>
          <ac:spMkLst>
            <pc:docMk/>
            <pc:sldMk cId="3549753087" sldId="271"/>
            <ac:spMk id="83" creationId="{1636CE13-5A2A-4B34-816C-34CCAF4430A7}"/>
          </ac:spMkLst>
        </pc:spChg>
        <pc:spChg chg="mod">
          <ac:chgData name="varitsara monsiri" userId="d21832565e14aca8" providerId="LiveId" clId="{A9F117B8-62A7-4BD3-BA53-23E90F9A9691}" dt="2023-11-10T11:07:06.689" v="4926" actId="164"/>
          <ac:spMkLst>
            <pc:docMk/>
            <pc:sldMk cId="3549753087" sldId="271"/>
            <ac:spMk id="84" creationId="{E739AFE8-7B20-46AF-A7EF-7D93408CBEE1}"/>
          </ac:spMkLst>
        </pc:spChg>
        <pc:spChg chg="mod">
          <ac:chgData name="varitsara monsiri" userId="d21832565e14aca8" providerId="LiveId" clId="{A9F117B8-62A7-4BD3-BA53-23E90F9A9691}" dt="2023-11-10T11:04:34.587" v="4874" actId="165"/>
          <ac:spMkLst>
            <pc:docMk/>
            <pc:sldMk cId="3549753087" sldId="271"/>
            <ac:spMk id="86" creationId="{6BA8EEC3-3AC5-4956-B03F-BD56E73B360E}"/>
          </ac:spMkLst>
        </pc:spChg>
        <pc:spChg chg="mod">
          <ac:chgData name="varitsara monsiri" userId="d21832565e14aca8" providerId="LiveId" clId="{A9F117B8-62A7-4BD3-BA53-23E90F9A9691}" dt="2023-11-10T11:04:34.587" v="4874" actId="165"/>
          <ac:spMkLst>
            <pc:docMk/>
            <pc:sldMk cId="3549753087" sldId="271"/>
            <ac:spMk id="88" creationId="{9A826DD0-8BB6-4A2C-B450-596DDC134314}"/>
          </ac:spMkLst>
        </pc:spChg>
        <pc:spChg chg="mod">
          <ac:chgData name="varitsara monsiri" userId="d21832565e14aca8" providerId="LiveId" clId="{A9F117B8-62A7-4BD3-BA53-23E90F9A9691}" dt="2023-11-10T11:04:34.587" v="4874" actId="165"/>
          <ac:spMkLst>
            <pc:docMk/>
            <pc:sldMk cId="3549753087" sldId="271"/>
            <ac:spMk id="89" creationId="{7803B288-3D9B-4711-9894-EF5548AD7F3B}"/>
          </ac:spMkLst>
        </pc:spChg>
        <pc:spChg chg="mod">
          <ac:chgData name="varitsara monsiri" userId="d21832565e14aca8" providerId="LiveId" clId="{A9F117B8-62A7-4BD3-BA53-23E90F9A9691}" dt="2023-11-10T11:04:34.587" v="4874" actId="165"/>
          <ac:spMkLst>
            <pc:docMk/>
            <pc:sldMk cId="3549753087" sldId="271"/>
            <ac:spMk id="90" creationId="{929776AF-B4BD-4BFA-8BC0-79E01B8889EA}"/>
          </ac:spMkLst>
        </pc:spChg>
        <pc:spChg chg="mod">
          <ac:chgData name="varitsara monsiri" userId="d21832565e14aca8" providerId="LiveId" clId="{A9F117B8-62A7-4BD3-BA53-23E90F9A9691}" dt="2023-11-10T11:04:34.587" v="4874" actId="165"/>
          <ac:spMkLst>
            <pc:docMk/>
            <pc:sldMk cId="3549753087" sldId="271"/>
            <ac:spMk id="91" creationId="{7BE7071F-43CF-491C-B2C6-04A696606240}"/>
          </ac:spMkLst>
        </pc:spChg>
        <pc:spChg chg="mod">
          <ac:chgData name="varitsara monsiri" userId="d21832565e14aca8" providerId="LiveId" clId="{A9F117B8-62A7-4BD3-BA53-23E90F9A9691}" dt="2023-11-10T11:04:34.587" v="4874" actId="165"/>
          <ac:spMkLst>
            <pc:docMk/>
            <pc:sldMk cId="3549753087" sldId="271"/>
            <ac:spMk id="92" creationId="{18EC17D6-7832-4488-B966-38892A08978A}"/>
          </ac:spMkLst>
        </pc:spChg>
        <pc:spChg chg="mod">
          <ac:chgData name="varitsara monsiri" userId="d21832565e14aca8" providerId="LiveId" clId="{A9F117B8-62A7-4BD3-BA53-23E90F9A9691}" dt="2023-11-10T11:06:44.374" v="4897" actId="208"/>
          <ac:spMkLst>
            <pc:docMk/>
            <pc:sldMk cId="3549753087" sldId="271"/>
            <ac:spMk id="96" creationId="{E2714543-E943-4B96-8FB5-22E8B1D6E9E7}"/>
          </ac:spMkLst>
        </pc:spChg>
        <pc:spChg chg="mod">
          <ac:chgData name="varitsara monsiri" userId="d21832565e14aca8" providerId="LiveId" clId="{A9F117B8-62A7-4BD3-BA53-23E90F9A9691}" dt="2023-11-10T11:06:44.374" v="4897" actId="208"/>
          <ac:spMkLst>
            <pc:docMk/>
            <pc:sldMk cId="3549753087" sldId="271"/>
            <ac:spMk id="97" creationId="{A3AC131F-AE9B-46E8-A408-974C9369FF42}"/>
          </ac:spMkLst>
        </pc:spChg>
        <pc:spChg chg="mod">
          <ac:chgData name="varitsara monsiri" userId="d21832565e14aca8" providerId="LiveId" clId="{A9F117B8-62A7-4BD3-BA53-23E90F9A9691}" dt="2023-11-10T11:06:44.374" v="4897" actId="208"/>
          <ac:spMkLst>
            <pc:docMk/>
            <pc:sldMk cId="3549753087" sldId="271"/>
            <ac:spMk id="98" creationId="{57CE7E10-31D0-4C6E-84D7-1746696A51A4}"/>
          </ac:spMkLst>
        </pc:spChg>
        <pc:spChg chg="mod">
          <ac:chgData name="varitsara monsiri" userId="d21832565e14aca8" providerId="LiveId" clId="{A9F117B8-62A7-4BD3-BA53-23E90F9A9691}" dt="2023-11-10T11:06:44.374" v="4897" actId="208"/>
          <ac:spMkLst>
            <pc:docMk/>
            <pc:sldMk cId="3549753087" sldId="271"/>
            <ac:spMk id="100" creationId="{4E451879-D5E7-4658-ADB4-6C44E1BCBF45}"/>
          </ac:spMkLst>
        </pc:spChg>
        <pc:spChg chg="mod">
          <ac:chgData name="varitsara monsiri" userId="d21832565e14aca8" providerId="LiveId" clId="{A9F117B8-62A7-4BD3-BA53-23E90F9A9691}" dt="2023-11-10T11:06:44.374" v="4897" actId="208"/>
          <ac:spMkLst>
            <pc:docMk/>
            <pc:sldMk cId="3549753087" sldId="271"/>
            <ac:spMk id="101" creationId="{D3FA4DB3-F00C-4FB0-B047-A2238C7C1C67}"/>
          </ac:spMkLst>
        </pc:spChg>
        <pc:spChg chg="mod">
          <ac:chgData name="varitsara monsiri" userId="d21832565e14aca8" providerId="LiveId" clId="{A9F117B8-62A7-4BD3-BA53-23E90F9A9691}" dt="2023-11-10T11:06:44.374" v="4897" actId="208"/>
          <ac:spMkLst>
            <pc:docMk/>
            <pc:sldMk cId="3549753087" sldId="271"/>
            <ac:spMk id="102" creationId="{B1CE0877-2866-4DB6-9476-DA69B91EB51E}"/>
          </ac:spMkLst>
        </pc:spChg>
        <pc:spChg chg="mod">
          <ac:chgData name="varitsara monsiri" userId="d21832565e14aca8" providerId="LiveId" clId="{A9F117B8-62A7-4BD3-BA53-23E90F9A9691}" dt="2023-11-10T11:06:44.374" v="4897" actId="208"/>
          <ac:spMkLst>
            <pc:docMk/>
            <pc:sldMk cId="3549753087" sldId="271"/>
            <ac:spMk id="104" creationId="{1CB79FE7-8337-4F00-A743-AE8C55E9D74C}"/>
          </ac:spMkLst>
        </pc:spChg>
        <pc:spChg chg="mod">
          <ac:chgData name="varitsara monsiri" userId="d21832565e14aca8" providerId="LiveId" clId="{A9F117B8-62A7-4BD3-BA53-23E90F9A9691}" dt="2023-11-10T11:06:44.374" v="4897" actId="208"/>
          <ac:spMkLst>
            <pc:docMk/>
            <pc:sldMk cId="3549753087" sldId="271"/>
            <ac:spMk id="105" creationId="{1E9AFF69-F795-4B61-BDDB-5F98758F4CBC}"/>
          </ac:spMkLst>
        </pc:spChg>
        <pc:spChg chg="mod">
          <ac:chgData name="varitsara monsiri" userId="d21832565e14aca8" providerId="LiveId" clId="{A9F117B8-62A7-4BD3-BA53-23E90F9A9691}" dt="2023-11-10T11:06:44.374" v="4897" actId="208"/>
          <ac:spMkLst>
            <pc:docMk/>
            <pc:sldMk cId="3549753087" sldId="271"/>
            <ac:spMk id="106" creationId="{6BC4C323-E8C7-4AFE-B688-C05C2F9D020A}"/>
          </ac:spMkLst>
        </pc:spChg>
        <pc:spChg chg="mod">
          <ac:chgData name="varitsara monsiri" userId="d21832565e14aca8" providerId="LiveId" clId="{A9F117B8-62A7-4BD3-BA53-23E90F9A9691}" dt="2023-11-10T11:04:34.587" v="4874" actId="165"/>
          <ac:spMkLst>
            <pc:docMk/>
            <pc:sldMk cId="3549753087" sldId="271"/>
            <ac:spMk id="108" creationId="{0C9732AD-F848-4151-9D6C-9374E7ABEE85}"/>
          </ac:spMkLst>
        </pc:spChg>
        <pc:spChg chg="mod">
          <ac:chgData name="varitsara monsiri" userId="d21832565e14aca8" providerId="LiveId" clId="{A9F117B8-62A7-4BD3-BA53-23E90F9A9691}" dt="2023-11-10T11:04:34.587" v="4874" actId="165"/>
          <ac:spMkLst>
            <pc:docMk/>
            <pc:sldMk cId="3549753087" sldId="271"/>
            <ac:spMk id="110" creationId="{9BB2AB08-3C37-4664-8864-5A0A35355279}"/>
          </ac:spMkLst>
        </pc:spChg>
        <pc:spChg chg="mod">
          <ac:chgData name="varitsara monsiri" userId="d21832565e14aca8" providerId="LiveId" clId="{A9F117B8-62A7-4BD3-BA53-23E90F9A9691}" dt="2023-11-10T11:04:34.587" v="4874" actId="165"/>
          <ac:spMkLst>
            <pc:docMk/>
            <pc:sldMk cId="3549753087" sldId="271"/>
            <ac:spMk id="111" creationId="{F3EE29EB-475A-48F8-BC2A-A709605B3E54}"/>
          </ac:spMkLst>
        </pc:spChg>
        <pc:spChg chg="mod">
          <ac:chgData name="varitsara monsiri" userId="d21832565e14aca8" providerId="LiveId" clId="{A9F117B8-62A7-4BD3-BA53-23E90F9A9691}" dt="2023-11-10T11:04:34.587" v="4874" actId="165"/>
          <ac:spMkLst>
            <pc:docMk/>
            <pc:sldMk cId="3549753087" sldId="271"/>
            <ac:spMk id="112" creationId="{4D06E2D9-C479-4782-BAB9-675B7B211862}"/>
          </ac:spMkLst>
        </pc:spChg>
        <pc:spChg chg="mod">
          <ac:chgData name="varitsara monsiri" userId="d21832565e14aca8" providerId="LiveId" clId="{A9F117B8-62A7-4BD3-BA53-23E90F9A9691}" dt="2023-11-10T11:04:34.587" v="4874" actId="165"/>
          <ac:spMkLst>
            <pc:docMk/>
            <pc:sldMk cId="3549753087" sldId="271"/>
            <ac:spMk id="113" creationId="{361DAA89-4FF9-43AF-B6F9-0B4D12DE3FFA}"/>
          </ac:spMkLst>
        </pc:spChg>
        <pc:spChg chg="mod">
          <ac:chgData name="varitsara monsiri" userId="d21832565e14aca8" providerId="LiveId" clId="{A9F117B8-62A7-4BD3-BA53-23E90F9A9691}" dt="2023-11-10T11:04:34.587" v="4874" actId="165"/>
          <ac:spMkLst>
            <pc:docMk/>
            <pc:sldMk cId="3549753087" sldId="271"/>
            <ac:spMk id="114" creationId="{3195F226-CA59-4CC9-BD12-5E0A3AD89197}"/>
          </ac:spMkLst>
        </pc:spChg>
        <pc:spChg chg="mod">
          <ac:chgData name="varitsara monsiri" userId="d21832565e14aca8" providerId="LiveId" clId="{A9F117B8-62A7-4BD3-BA53-23E90F9A9691}" dt="2023-11-10T11:10:08.111" v="4964" actId="165"/>
          <ac:spMkLst>
            <pc:docMk/>
            <pc:sldMk cId="3549753087" sldId="271"/>
            <ac:spMk id="128" creationId="{4BAC40E1-D644-4F69-A899-9233C00B4338}"/>
          </ac:spMkLst>
        </pc:spChg>
        <pc:spChg chg="mod">
          <ac:chgData name="varitsara monsiri" userId="d21832565e14aca8" providerId="LiveId" clId="{A9F117B8-62A7-4BD3-BA53-23E90F9A9691}" dt="2023-11-10T11:10:08.111" v="4964" actId="165"/>
          <ac:spMkLst>
            <pc:docMk/>
            <pc:sldMk cId="3549753087" sldId="271"/>
            <ac:spMk id="129" creationId="{F4B720DB-66F5-4DE7-8A06-9498DB448A2B}"/>
          </ac:spMkLst>
        </pc:spChg>
        <pc:spChg chg="mod">
          <ac:chgData name="varitsara monsiri" userId="d21832565e14aca8" providerId="LiveId" clId="{A9F117B8-62A7-4BD3-BA53-23E90F9A9691}" dt="2023-11-10T11:10:08.111" v="4964" actId="165"/>
          <ac:spMkLst>
            <pc:docMk/>
            <pc:sldMk cId="3549753087" sldId="271"/>
            <ac:spMk id="130" creationId="{0E9A22B2-B2FA-4BA2-9BC6-0275F8069136}"/>
          </ac:spMkLst>
        </pc:spChg>
        <pc:spChg chg="mod">
          <ac:chgData name="varitsara monsiri" userId="d21832565e14aca8" providerId="LiveId" clId="{A9F117B8-62A7-4BD3-BA53-23E90F9A9691}" dt="2023-11-10T11:10:08.111" v="4964" actId="165"/>
          <ac:spMkLst>
            <pc:docMk/>
            <pc:sldMk cId="3549753087" sldId="271"/>
            <ac:spMk id="131" creationId="{C63EF0D0-EAE6-4C6C-8C89-8EBCA3871EE4}"/>
          </ac:spMkLst>
        </pc:spChg>
        <pc:spChg chg="mod">
          <ac:chgData name="varitsara monsiri" userId="d21832565e14aca8" providerId="LiveId" clId="{A9F117B8-62A7-4BD3-BA53-23E90F9A9691}" dt="2023-11-10T11:10:08.111" v="4964" actId="165"/>
          <ac:spMkLst>
            <pc:docMk/>
            <pc:sldMk cId="3549753087" sldId="271"/>
            <ac:spMk id="132" creationId="{AE3D0480-9037-440D-B72C-BDA48F64D0DB}"/>
          </ac:spMkLst>
        </pc:spChg>
        <pc:spChg chg="mod">
          <ac:chgData name="varitsara monsiri" userId="d21832565e14aca8" providerId="LiveId" clId="{A9F117B8-62A7-4BD3-BA53-23E90F9A9691}" dt="2023-11-10T11:10:08.111" v="4964" actId="165"/>
          <ac:spMkLst>
            <pc:docMk/>
            <pc:sldMk cId="3549753087" sldId="271"/>
            <ac:spMk id="133" creationId="{DB7AFFAA-F6B6-4468-931D-57639C41FFE4}"/>
          </ac:spMkLst>
        </pc:spChg>
        <pc:spChg chg="mod">
          <ac:chgData name="varitsara monsiri" userId="d21832565e14aca8" providerId="LiveId" clId="{A9F117B8-62A7-4BD3-BA53-23E90F9A9691}" dt="2023-11-10T11:10:08.111" v="4964" actId="165"/>
          <ac:spMkLst>
            <pc:docMk/>
            <pc:sldMk cId="3549753087" sldId="271"/>
            <ac:spMk id="135" creationId="{3C95CE2E-6F79-4AA6-B51A-F3BE7743ED6B}"/>
          </ac:spMkLst>
        </pc:spChg>
        <pc:spChg chg="mod">
          <ac:chgData name="varitsara monsiri" userId="d21832565e14aca8" providerId="LiveId" clId="{A9F117B8-62A7-4BD3-BA53-23E90F9A9691}" dt="2023-11-10T11:10:08.111" v="4964" actId="165"/>
          <ac:spMkLst>
            <pc:docMk/>
            <pc:sldMk cId="3549753087" sldId="271"/>
            <ac:spMk id="136" creationId="{8975C48C-A08D-4D45-87E8-097E553C8EA5}"/>
          </ac:spMkLst>
        </pc:spChg>
        <pc:spChg chg="mod">
          <ac:chgData name="varitsara monsiri" userId="d21832565e14aca8" providerId="LiveId" clId="{A9F117B8-62A7-4BD3-BA53-23E90F9A9691}" dt="2023-11-10T11:10:08.111" v="4964" actId="165"/>
          <ac:spMkLst>
            <pc:docMk/>
            <pc:sldMk cId="3549753087" sldId="271"/>
            <ac:spMk id="138" creationId="{211ADDCE-66A2-476F-B760-0DA7A55FAB1E}"/>
          </ac:spMkLst>
        </pc:spChg>
        <pc:spChg chg="mod">
          <ac:chgData name="varitsara monsiri" userId="d21832565e14aca8" providerId="LiveId" clId="{A9F117B8-62A7-4BD3-BA53-23E90F9A9691}" dt="2023-11-10T11:10:08.111" v="4964" actId="165"/>
          <ac:spMkLst>
            <pc:docMk/>
            <pc:sldMk cId="3549753087" sldId="271"/>
            <ac:spMk id="139" creationId="{44CDD77A-2176-43DA-BE05-6A1EDC4F1AA7}"/>
          </ac:spMkLst>
        </pc:spChg>
        <pc:spChg chg="mod">
          <ac:chgData name="varitsara monsiri" userId="d21832565e14aca8" providerId="LiveId" clId="{A9F117B8-62A7-4BD3-BA53-23E90F9A9691}" dt="2023-11-10T11:10:08.111" v="4964" actId="165"/>
          <ac:spMkLst>
            <pc:docMk/>
            <pc:sldMk cId="3549753087" sldId="271"/>
            <ac:spMk id="141" creationId="{68F698B4-859A-4B9F-9E0D-AD76EEE4B814}"/>
          </ac:spMkLst>
        </pc:spChg>
        <pc:spChg chg="mod">
          <ac:chgData name="varitsara monsiri" userId="d21832565e14aca8" providerId="LiveId" clId="{A9F117B8-62A7-4BD3-BA53-23E90F9A9691}" dt="2023-11-10T11:10:08.111" v="4964" actId="165"/>
          <ac:spMkLst>
            <pc:docMk/>
            <pc:sldMk cId="3549753087" sldId="271"/>
            <ac:spMk id="142" creationId="{1378FB0D-E65B-48CF-9DDD-609E121204F3}"/>
          </ac:spMkLst>
        </pc:spChg>
        <pc:spChg chg="mod">
          <ac:chgData name="varitsara monsiri" userId="d21832565e14aca8" providerId="LiveId" clId="{A9F117B8-62A7-4BD3-BA53-23E90F9A9691}" dt="2023-11-10T11:10:08.111" v="4964" actId="165"/>
          <ac:spMkLst>
            <pc:docMk/>
            <pc:sldMk cId="3549753087" sldId="271"/>
            <ac:spMk id="143" creationId="{14DACF0E-661A-4047-9082-DD685FAA9739}"/>
          </ac:spMkLst>
        </pc:spChg>
        <pc:spChg chg="mod">
          <ac:chgData name="varitsara monsiri" userId="d21832565e14aca8" providerId="LiveId" clId="{A9F117B8-62A7-4BD3-BA53-23E90F9A9691}" dt="2023-11-10T11:10:08.111" v="4964" actId="165"/>
          <ac:spMkLst>
            <pc:docMk/>
            <pc:sldMk cId="3549753087" sldId="271"/>
            <ac:spMk id="144" creationId="{AD3CF87F-D8B8-469A-BDC1-36283D352C56}"/>
          </ac:spMkLst>
        </pc:spChg>
        <pc:spChg chg="mod">
          <ac:chgData name="varitsara monsiri" userId="d21832565e14aca8" providerId="LiveId" clId="{A9F117B8-62A7-4BD3-BA53-23E90F9A9691}" dt="2023-11-10T11:10:08.111" v="4964" actId="165"/>
          <ac:spMkLst>
            <pc:docMk/>
            <pc:sldMk cId="3549753087" sldId="271"/>
            <ac:spMk id="146" creationId="{9A7E69E4-CD86-4A70-820A-5DC690F754A1}"/>
          </ac:spMkLst>
        </pc:spChg>
        <pc:spChg chg="mod">
          <ac:chgData name="varitsara monsiri" userId="d21832565e14aca8" providerId="LiveId" clId="{A9F117B8-62A7-4BD3-BA53-23E90F9A9691}" dt="2023-11-10T11:10:08.111" v="4964" actId="165"/>
          <ac:spMkLst>
            <pc:docMk/>
            <pc:sldMk cId="3549753087" sldId="271"/>
            <ac:spMk id="147" creationId="{83FE87BD-7EAC-478E-A94B-3DFA5BF65EA3}"/>
          </ac:spMkLst>
        </pc:spChg>
        <pc:spChg chg="mod">
          <ac:chgData name="varitsara monsiri" userId="d21832565e14aca8" providerId="LiveId" clId="{A9F117B8-62A7-4BD3-BA53-23E90F9A9691}" dt="2023-11-10T11:10:08.111" v="4964" actId="165"/>
          <ac:spMkLst>
            <pc:docMk/>
            <pc:sldMk cId="3549753087" sldId="271"/>
            <ac:spMk id="148" creationId="{34767C0A-6F6D-4D3F-AA97-B67F22FDCD28}"/>
          </ac:spMkLst>
        </pc:spChg>
        <pc:spChg chg="mod">
          <ac:chgData name="varitsara monsiri" userId="d21832565e14aca8" providerId="LiveId" clId="{A9F117B8-62A7-4BD3-BA53-23E90F9A9691}" dt="2023-11-10T11:10:08.111" v="4964" actId="165"/>
          <ac:spMkLst>
            <pc:docMk/>
            <pc:sldMk cId="3549753087" sldId="271"/>
            <ac:spMk id="149" creationId="{920440E2-2124-4878-B7DE-7C7521151A5F}"/>
          </ac:spMkLst>
        </pc:spChg>
        <pc:spChg chg="mod">
          <ac:chgData name="varitsara monsiri" userId="d21832565e14aca8" providerId="LiveId" clId="{A9F117B8-62A7-4BD3-BA53-23E90F9A9691}" dt="2023-11-10T11:10:08.111" v="4964" actId="165"/>
          <ac:spMkLst>
            <pc:docMk/>
            <pc:sldMk cId="3549753087" sldId="271"/>
            <ac:spMk id="150" creationId="{AD52D6DF-4C8F-45B4-B56B-218D47C04114}"/>
          </ac:spMkLst>
        </pc:spChg>
        <pc:spChg chg="del mod topLvl">
          <ac:chgData name="varitsara monsiri" userId="d21832565e14aca8" providerId="LiveId" clId="{A9F117B8-62A7-4BD3-BA53-23E90F9A9691}" dt="2023-11-10T11:23:55.950" v="5050" actId="478"/>
          <ac:spMkLst>
            <pc:docMk/>
            <pc:sldMk cId="3549753087" sldId="271"/>
            <ac:spMk id="151" creationId="{35E9F253-DA6A-45F3-B459-0044E7ECC015}"/>
          </ac:spMkLst>
        </pc:spChg>
        <pc:spChg chg="mod">
          <ac:chgData name="varitsara monsiri" userId="d21832565e14aca8" providerId="LiveId" clId="{A9F117B8-62A7-4BD3-BA53-23E90F9A9691}" dt="2023-11-10T11:10:08.111" v="4964" actId="165"/>
          <ac:spMkLst>
            <pc:docMk/>
            <pc:sldMk cId="3549753087" sldId="271"/>
            <ac:spMk id="153" creationId="{886A3D29-BA96-43C3-A9AC-B272416E4410}"/>
          </ac:spMkLst>
        </pc:spChg>
        <pc:spChg chg="mod">
          <ac:chgData name="varitsara monsiri" userId="d21832565e14aca8" providerId="LiveId" clId="{A9F117B8-62A7-4BD3-BA53-23E90F9A9691}" dt="2023-11-10T11:10:08.111" v="4964" actId="165"/>
          <ac:spMkLst>
            <pc:docMk/>
            <pc:sldMk cId="3549753087" sldId="271"/>
            <ac:spMk id="154" creationId="{C70BD222-93C6-44FA-9091-68816AC5DB01}"/>
          </ac:spMkLst>
        </pc:spChg>
        <pc:spChg chg="mod">
          <ac:chgData name="varitsara monsiri" userId="d21832565e14aca8" providerId="LiveId" clId="{A9F117B8-62A7-4BD3-BA53-23E90F9A9691}" dt="2023-11-10T11:10:08.111" v="4964" actId="165"/>
          <ac:spMkLst>
            <pc:docMk/>
            <pc:sldMk cId="3549753087" sldId="271"/>
            <ac:spMk id="155" creationId="{FBA1D37C-0F0D-404F-B466-A8F88F3DF8E7}"/>
          </ac:spMkLst>
        </pc:spChg>
        <pc:spChg chg="mod">
          <ac:chgData name="varitsara monsiri" userId="d21832565e14aca8" providerId="LiveId" clId="{A9F117B8-62A7-4BD3-BA53-23E90F9A9691}" dt="2023-11-10T11:10:08.111" v="4964" actId="165"/>
          <ac:spMkLst>
            <pc:docMk/>
            <pc:sldMk cId="3549753087" sldId="271"/>
            <ac:spMk id="156" creationId="{79E3AB94-4E74-4A00-AAE2-14CFDA467051}"/>
          </ac:spMkLst>
        </pc:spChg>
        <pc:spChg chg="mod">
          <ac:chgData name="varitsara monsiri" userId="d21832565e14aca8" providerId="LiveId" clId="{A9F117B8-62A7-4BD3-BA53-23E90F9A9691}" dt="2023-11-10T11:10:08.111" v="4964" actId="165"/>
          <ac:spMkLst>
            <pc:docMk/>
            <pc:sldMk cId="3549753087" sldId="271"/>
            <ac:spMk id="157" creationId="{F77E5B8D-F2E8-4F79-BCA1-D3058EDC1D4F}"/>
          </ac:spMkLst>
        </pc:spChg>
        <pc:spChg chg="mod">
          <ac:chgData name="varitsara monsiri" userId="d21832565e14aca8" providerId="LiveId" clId="{A9F117B8-62A7-4BD3-BA53-23E90F9A9691}" dt="2023-11-10T11:10:08.111" v="4964" actId="165"/>
          <ac:spMkLst>
            <pc:docMk/>
            <pc:sldMk cId="3549753087" sldId="271"/>
            <ac:spMk id="158" creationId="{2C440284-0478-4DBF-9056-E3EC76E706E2}"/>
          </ac:spMkLst>
        </pc:spChg>
        <pc:spChg chg="mod">
          <ac:chgData name="varitsara monsiri" userId="d21832565e14aca8" providerId="LiveId" clId="{A9F117B8-62A7-4BD3-BA53-23E90F9A9691}" dt="2023-11-10T11:10:08.111" v="4964" actId="165"/>
          <ac:spMkLst>
            <pc:docMk/>
            <pc:sldMk cId="3549753087" sldId="271"/>
            <ac:spMk id="159" creationId="{CA1B460E-A27E-40EC-8B81-55BC71E1BF53}"/>
          </ac:spMkLst>
        </pc:spChg>
        <pc:spChg chg="mod">
          <ac:chgData name="varitsara monsiri" userId="d21832565e14aca8" providerId="LiveId" clId="{A9F117B8-62A7-4BD3-BA53-23E90F9A9691}" dt="2023-11-10T11:10:08.111" v="4964" actId="165"/>
          <ac:spMkLst>
            <pc:docMk/>
            <pc:sldMk cId="3549753087" sldId="271"/>
            <ac:spMk id="160" creationId="{D15479E6-FDE9-4E51-B29F-101967876E91}"/>
          </ac:spMkLst>
        </pc:spChg>
        <pc:spChg chg="mod">
          <ac:chgData name="varitsara monsiri" userId="d21832565e14aca8" providerId="LiveId" clId="{A9F117B8-62A7-4BD3-BA53-23E90F9A9691}" dt="2023-11-10T11:10:08.111" v="4964" actId="165"/>
          <ac:spMkLst>
            <pc:docMk/>
            <pc:sldMk cId="3549753087" sldId="271"/>
            <ac:spMk id="161" creationId="{EA981236-A512-4047-927C-B181C2F0D603}"/>
          </ac:spMkLst>
        </pc:spChg>
        <pc:spChg chg="mod">
          <ac:chgData name="varitsara monsiri" userId="d21832565e14aca8" providerId="LiveId" clId="{A9F117B8-62A7-4BD3-BA53-23E90F9A9691}" dt="2023-11-10T11:10:08.111" v="4964" actId="165"/>
          <ac:spMkLst>
            <pc:docMk/>
            <pc:sldMk cId="3549753087" sldId="271"/>
            <ac:spMk id="164" creationId="{25C89CCE-16A7-403D-A083-BFF0FFB43CF0}"/>
          </ac:spMkLst>
        </pc:spChg>
        <pc:spChg chg="mod">
          <ac:chgData name="varitsara monsiri" userId="d21832565e14aca8" providerId="LiveId" clId="{A9F117B8-62A7-4BD3-BA53-23E90F9A9691}" dt="2023-11-10T11:10:08.111" v="4964" actId="165"/>
          <ac:spMkLst>
            <pc:docMk/>
            <pc:sldMk cId="3549753087" sldId="271"/>
            <ac:spMk id="165" creationId="{FF749C4C-26BE-49C9-B515-F74EC06D76A9}"/>
          </ac:spMkLst>
        </pc:spChg>
        <pc:spChg chg="mod">
          <ac:chgData name="varitsara monsiri" userId="d21832565e14aca8" providerId="LiveId" clId="{A9F117B8-62A7-4BD3-BA53-23E90F9A9691}" dt="2023-11-10T11:10:08.111" v="4964" actId="165"/>
          <ac:spMkLst>
            <pc:docMk/>
            <pc:sldMk cId="3549753087" sldId="271"/>
            <ac:spMk id="166" creationId="{568C75FB-3B5F-4627-9B05-D11AAB732B10}"/>
          </ac:spMkLst>
        </pc:spChg>
        <pc:spChg chg="mod">
          <ac:chgData name="varitsara monsiri" userId="d21832565e14aca8" providerId="LiveId" clId="{A9F117B8-62A7-4BD3-BA53-23E90F9A9691}" dt="2023-11-10T11:10:08.111" v="4964" actId="165"/>
          <ac:spMkLst>
            <pc:docMk/>
            <pc:sldMk cId="3549753087" sldId="271"/>
            <ac:spMk id="167" creationId="{FF280F02-0514-45B0-BD50-BF658F93BE66}"/>
          </ac:spMkLst>
        </pc:spChg>
        <pc:spChg chg="mod">
          <ac:chgData name="varitsara monsiri" userId="d21832565e14aca8" providerId="LiveId" clId="{A9F117B8-62A7-4BD3-BA53-23E90F9A9691}" dt="2023-11-10T11:10:08.111" v="4964" actId="165"/>
          <ac:spMkLst>
            <pc:docMk/>
            <pc:sldMk cId="3549753087" sldId="271"/>
            <ac:spMk id="168" creationId="{D5708B41-F15A-49D7-9B4D-B0FC14AA7AB8}"/>
          </ac:spMkLst>
        </pc:spChg>
        <pc:spChg chg="mod">
          <ac:chgData name="varitsara monsiri" userId="d21832565e14aca8" providerId="LiveId" clId="{A9F117B8-62A7-4BD3-BA53-23E90F9A9691}" dt="2023-11-10T11:10:08.111" v="4964" actId="165"/>
          <ac:spMkLst>
            <pc:docMk/>
            <pc:sldMk cId="3549753087" sldId="271"/>
            <ac:spMk id="169" creationId="{59081725-94D1-44EA-A675-3CD5DFFB7444}"/>
          </ac:spMkLst>
        </pc:spChg>
        <pc:spChg chg="mod">
          <ac:chgData name="varitsara monsiri" userId="d21832565e14aca8" providerId="LiveId" clId="{A9F117B8-62A7-4BD3-BA53-23E90F9A9691}" dt="2023-11-10T11:10:08.111" v="4964" actId="165"/>
          <ac:spMkLst>
            <pc:docMk/>
            <pc:sldMk cId="3549753087" sldId="271"/>
            <ac:spMk id="170" creationId="{B30D1366-2DE4-437D-BA6A-62718CD72F0F}"/>
          </ac:spMkLst>
        </pc:spChg>
        <pc:spChg chg="mod">
          <ac:chgData name="varitsara monsiri" userId="d21832565e14aca8" providerId="LiveId" clId="{A9F117B8-62A7-4BD3-BA53-23E90F9A9691}" dt="2023-11-10T11:10:08.111" v="4964" actId="165"/>
          <ac:spMkLst>
            <pc:docMk/>
            <pc:sldMk cId="3549753087" sldId="271"/>
            <ac:spMk id="171" creationId="{017C4279-AFDB-4AC7-88B0-8431C02BC071}"/>
          </ac:spMkLst>
        </pc:spChg>
        <pc:spChg chg="del mod topLvl">
          <ac:chgData name="varitsara monsiri" userId="d21832565e14aca8" providerId="LiveId" clId="{A9F117B8-62A7-4BD3-BA53-23E90F9A9691}" dt="2023-11-10T11:23:55.950" v="5050" actId="478"/>
          <ac:spMkLst>
            <pc:docMk/>
            <pc:sldMk cId="3549753087" sldId="271"/>
            <ac:spMk id="172" creationId="{0273152C-F2D7-428D-95CD-2304966802B6}"/>
          </ac:spMkLst>
        </pc:spChg>
        <pc:spChg chg="mod">
          <ac:chgData name="varitsara monsiri" userId="d21832565e14aca8" providerId="LiveId" clId="{A9F117B8-62A7-4BD3-BA53-23E90F9A9691}" dt="2023-11-10T11:10:08.111" v="4964" actId="165"/>
          <ac:spMkLst>
            <pc:docMk/>
            <pc:sldMk cId="3549753087" sldId="271"/>
            <ac:spMk id="174" creationId="{CED8F7B9-485D-4BC4-BED4-B8F37255F3B4}"/>
          </ac:spMkLst>
        </pc:spChg>
        <pc:spChg chg="mod">
          <ac:chgData name="varitsara monsiri" userId="d21832565e14aca8" providerId="LiveId" clId="{A9F117B8-62A7-4BD3-BA53-23E90F9A9691}" dt="2023-11-10T11:10:08.111" v="4964" actId="165"/>
          <ac:spMkLst>
            <pc:docMk/>
            <pc:sldMk cId="3549753087" sldId="271"/>
            <ac:spMk id="175" creationId="{AC8AA7BB-E165-4C09-B79A-83DD181AA5E8}"/>
          </ac:spMkLst>
        </pc:spChg>
        <pc:spChg chg="mod">
          <ac:chgData name="varitsara monsiri" userId="d21832565e14aca8" providerId="LiveId" clId="{A9F117B8-62A7-4BD3-BA53-23E90F9A9691}" dt="2023-11-10T11:10:08.111" v="4964" actId="165"/>
          <ac:spMkLst>
            <pc:docMk/>
            <pc:sldMk cId="3549753087" sldId="271"/>
            <ac:spMk id="176" creationId="{9FCDB52E-12E4-416E-B909-380CE87CF4D4}"/>
          </ac:spMkLst>
        </pc:spChg>
        <pc:spChg chg="mod">
          <ac:chgData name="varitsara monsiri" userId="d21832565e14aca8" providerId="LiveId" clId="{A9F117B8-62A7-4BD3-BA53-23E90F9A9691}" dt="2023-11-10T11:10:08.111" v="4964" actId="165"/>
          <ac:spMkLst>
            <pc:docMk/>
            <pc:sldMk cId="3549753087" sldId="271"/>
            <ac:spMk id="177" creationId="{FB59F1C9-88F4-4570-9C93-053483DB8A6C}"/>
          </ac:spMkLst>
        </pc:spChg>
        <pc:spChg chg="mod">
          <ac:chgData name="varitsara monsiri" userId="d21832565e14aca8" providerId="LiveId" clId="{A9F117B8-62A7-4BD3-BA53-23E90F9A9691}" dt="2023-11-10T11:10:08.111" v="4964" actId="165"/>
          <ac:spMkLst>
            <pc:docMk/>
            <pc:sldMk cId="3549753087" sldId="271"/>
            <ac:spMk id="178" creationId="{FCA77423-7058-4432-97CB-DF08A5588F68}"/>
          </ac:spMkLst>
        </pc:spChg>
        <pc:spChg chg="mod">
          <ac:chgData name="varitsara monsiri" userId="d21832565e14aca8" providerId="LiveId" clId="{A9F117B8-62A7-4BD3-BA53-23E90F9A9691}" dt="2023-11-10T11:10:08.111" v="4964" actId="165"/>
          <ac:spMkLst>
            <pc:docMk/>
            <pc:sldMk cId="3549753087" sldId="271"/>
            <ac:spMk id="179" creationId="{FED44FBF-099F-4207-8C92-2A58FE5191D0}"/>
          </ac:spMkLst>
        </pc:spChg>
        <pc:spChg chg="mod">
          <ac:chgData name="varitsara monsiri" userId="d21832565e14aca8" providerId="LiveId" clId="{A9F117B8-62A7-4BD3-BA53-23E90F9A9691}" dt="2023-11-10T11:10:08.111" v="4964" actId="165"/>
          <ac:spMkLst>
            <pc:docMk/>
            <pc:sldMk cId="3549753087" sldId="271"/>
            <ac:spMk id="180" creationId="{72BAF68F-337D-4509-A2CD-53ED35FE1843}"/>
          </ac:spMkLst>
        </pc:spChg>
        <pc:spChg chg="mod">
          <ac:chgData name="varitsara monsiri" userId="d21832565e14aca8" providerId="LiveId" clId="{A9F117B8-62A7-4BD3-BA53-23E90F9A9691}" dt="2023-11-10T11:10:08.111" v="4964" actId="165"/>
          <ac:spMkLst>
            <pc:docMk/>
            <pc:sldMk cId="3549753087" sldId="271"/>
            <ac:spMk id="181" creationId="{17070FA1-8126-4DBC-A2E6-310DB7CA6679}"/>
          </ac:spMkLst>
        </pc:spChg>
        <pc:spChg chg="mod">
          <ac:chgData name="varitsara monsiri" userId="d21832565e14aca8" providerId="LiveId" clId="{A9F117B8-62A7-4BD3-BA53-23E90F9A9691}" dt="2023-11-10T11:10:08.111" v="4964" actId="165"/>
          <ac:spMkLst>
            <pc:docMk/>
            <pc:sldMk cId="3549753087" sldId="271"/>
            <ac:spMk id="182" creationId="{7E00F4FE-A883-422E-82EE-A15BE917C4C0}"/>
          </ac:spMkLst>
        </pc:spChg>
        <pc:spChg chg="mod">
          <ac:chgData name="varitsara monsiri" userId="d21832565e14aca8" providerId="LiveId" clId="{A9F117B8-62A7-4BD3-BA53-23E90F9A9691}" dt="2023-11-10T11:10:22.388" v="4967" actId="165"/>
          <ac:spMkLst>
            <pc:docMk/>
            <pc:sldMk cId="3549753087" sldId="271"/>
            <ac:spMk id="186" creationId="{D795EF02-396C-4E9E-A098-C32DE6F67D5F}"/>
          </ac:spMkLst>
        </pc:spChg>
        <pc:spChg chg="mod">
          <ac:chgData name="varitsara monsiri" userId="d21832565e14aca8" providerId="LiveId" clId="{A9F117B8-62A7-4BD3-BA53-23E90F9A9691}" dt="2023-11-10T11:10:22.388" v="4967" actId="165"/>
          <ac:spMkLst>
            <pc:docMk/>
            <pc:sldMk cId="3549753087" sldId="271"/>
            <ac:spMk id="187" creationId="{CADF0F5D-8D2F-4286-87BC-16433E247075}"/>
          </ac:spMkLst>
        </pc:spChg>
        <pc:spChg chg="mod">
          <ac:chgData name="varitsara monsiri" userId="d21832565e14aca8" providerId="LiveId" clId="{A9F117B8-62A7-4BD3-BA53-23E90F9A9691}" dt="2023-11-10T11:10:22.388" v="4967" actId="165"/>
          <ac:spMkLst>
            <pc:docMk/>
            <pc:sldMk cId="3549753087" sldId="271"/>
            <ac:spMk id="188" creationId="{5846FD91-7346-4F77-B379-FD0BE641A4EC}"/>
          </ac:spMkLst>
        </pc:spChg>
        <pc:spChg chg="mod topLvl">
          <ac:chgData name="varitsara monsiri" userId="d21832565e14aca8" providerId="LiveId" clId="{A9F117B8-62A7-4BD3-BA53-23E90F9A9691}" dt="2023-11-10T11:10:31.009" v="4969" actId="164"/>
          <ac:spMkLst>
            <pc:docMk/>
            <pc:sldMk cId="3549753087" sldId="271"/>
            <ac:spMk id="189" creationId="{1C26720F-1453-45FA-8D0C-6F2EEDE3CDAC}"/>
          </ac:spMkLst>
        </pc:spChg>
        <pc:spChg chg="mod topLvl">
          <ac:chgData name="varitsara monsiri" userId="d21832565e14aca8" providerId="LiveId" clId="{A9F117B8-62A7-4BD3-BA53-23E90F9A9691}" dt="2023-11-10T11:10:31.009" v="4969" actId="164"/>
          <ac:spMkLst>
            <pc:docMk/>
            <pc:sldMk cId="3549753087" sldId="271"/>
            <ac:spMk id="190" creationId="{DE7D4E7C-0FB5-48BD-946C-E89618A42991}"/>
          </ac:spMkLst>
        </pc:spChg>
        <pc:spChg chg="mod topLvl">
          <ac:chgData name="varitsara monsiri" userId="d21832565e14aca8" providerId="LiveId" clId="{A9F117B8-62A7-4BD3-BA53-23E90F9A9691}" dt="2023-11-10T11:10:31.009" v="4969" actId="164"/>
          <ac:spMkLst>
            <pc:docMk/>
            <pc:sldMk cId="3549753087" sldId="271"/>
            <ac:spMk id="191" creationId="{C142AEA0-4405-4C85-B531-BC6456B25BC2}"/>
          </ac:spMkLst>
        </pc:spChg>
        <pc:spChg chg="mod topLvl">
          <ac:chgData name="varitsara monsiri" userId="d21832565e14aca8" providerId="LiveId" clId="{A9F117B8-62A7-4BD3-BA53-23E90F9A9691}" dt="2023-11-10T11:10:31.009" v="4969" actId="164"/>
          <ac:spMkLst>
            <pc:docMk/>
            <pc:sldMk cId="3549753087" sldId="271"/>
            <ac:spMk id="193" creationId="{FEF05D9B-C3F5-4772-A7D2-8F92E287FAF5}"/>
          </ac:spMkLst>
        </pc:spChg>
        <pc:spChg chg="del mod topLvl">
          <ac:chgData name="varitsara monsiri" userId="d21832565e14aca8" providerId="LiveId" clId="{A9F117B8-62A7-4BD3-BA53-23E90F9A9691}" dt="2023-11-10T11:23:55.950" v="5050" actId="478"/>
          <ac:spMkLst>
            <pc:docMk/>
            <pc:sldMk cId="3549753087" sldId="271"/>
            <ac:spMk id="194" creationId="{A6D951FD-8532-40E5-BE78-372248531FC6}"/>
          </ac:spMkLst>
        </pc:spChg>
        <pc:spChg chg="mod topLvl">
          <ac:chgData name="varitsara monsiri" userId="d21832565e14aca8" providerId="LiveId" clId="{A9F117B8-62A7-4BD3-BA53-23E90F9A9691}" dt="2023-11-10T11:10:31.009" v="4969" actId="164"/>
          <ac:spMkLst>
            <pc:docMk/>
            <pc:sldMk cId="3549753087" sldId="271"/>
            <ac:spMk id="195" creationId="{D1441B08-6628-4F3A-AC47-C446E9369C51}"/>
          </ac:spMkLst>
        </pc:spChg>
        <pc:spChg chg="mod topLvl">
          <ac:chgData name="varitsara monsiri" userId="d21832565e14aca8" providerId="LiveId" clId="{A9F117B8-62A7-4BD3-BA53-23E90F9A9691}" dt="2023-11-10T11:10:31.009" v="4969" actId="164"/>
          <ac:spMkLst>
            <pc:docMk/>
            <pc:sldMk cId="3549753087" sldId="271"/>
            <ac:spMk id="196" creationId="{E3614FE4-174C-4D41-B2E4-8B11D539B390}"/>
          </ac:spMkLst>
        </pc:spChg>
        <pc:spChg chg="mod topLvl">
          <ac:chgData name="varitsara monsiri" userId="d21832565e14aca8" providerId="LiveId" clId="{A9F117B8-62A7-4BD3-BA53-23E90F9A9691}" dt="2023-11-10T11:10:31.009" v="4969" actId="164"/>
          <ac:spMkLst>
            <pc:docMk/>
            <pc:sldMk cId="3549753087" sldId="271"/>
            <ac:spMk id="197" creationId="{79837ED9-0D3D-4365-9966-E32110238992}"/>
          </ac:spMkLst>
        </pc:spChg>
        <pc:spChg chg="del mod topLvl">
          <ac:chgData name="varitsara monsiri" userId="d21832565e14aca8" providerId="LiveId" clId="{A9F117B8-62A7-4BD3-BA53-23E90F9A9691}" dt="2023-11-10T11:23:55.950" v="5050" actId="478"/>
          <ac:spMkLst>
            <pc:docMk/>
            <pc:sldMk cId="3549753087" sldId="271"/>
            <ac:spMk id="198" creationId="{0A9E52FA-CECC-411A-A8C7-330E41B260B2}"/>
          </ac:spMkLst>
        </pc:spChg>
        <pc:spChg chg="mod">
          <ac:chgData name="varitsara monsiri" userId="d21832565e14aca8" providerId="LiveId" clId="{A9F117B8-62A7-4BD3-BA53-23E90F9A9691}" dt="2023-11-10T11:10:08.111" v="4964" actId="165"/>
          <ac:spMkLst>
            <pc:docMk/>
            <pc:sldMk cId="3549753087" sldId="271"/>
            <ac:spMk id="200" creationId="{05B37ACF-6BEF-4885-85F3-27B121857432}"/>
          </ac:spMkLst>
        </pc:spChg>
        <pc:spChg chg="mod">
          <ac:chgData name="varitsara monsiri" userId="d21832565e14aca8" providerId="LiveId" clId="{A9F117B8-62A7-4BD3-BA53-23E90F9A9691}" dt="2023-11-10T11:10:08.111" v="4964" actId="165"/>
          <ac:spMkLst>
            <pc:docMk/>
            <pc:sldMk cId="3549753087" sldId="271"/>
            <ac:spMk id="201" creationId="{D3ED3B0C-5303-47A6-BA52-7EB35DCBAD6B}"/>
          </ac:spMkLst>
        </pc:spChg>
        <pc:spChg chg="mod">
          <ac:chgData name="varitsara monsiri" userId="d21832565e14aca8" providerId="LiveId" clId="{A9F117B8-62A7-4BD3-BA53-23E90F9A9691}" dt="2023-11-10T11:10:08.111" v="4964" actId="165"/>
          <ac:spMkLst>
            <pc:docMk/>
            <pc:sldMk cId="3549753087" sldId="271"/>
            <ac:spMk id="202" creationId="{DB2BF091-6287-4982-BDB0-5495754C0627}"/>
          </ac:spMkLst>
        </pc:spChg>
        <pc:spChg chg="mod">
          <ac:chgData name="varitsara monsiri" userId="d21832565e14aca8" providerId="LiveId" clId="{A9F117B8-62A7-4BD3-BA53-23E90F9A9691}" dt="2023-11-10T11:10:08.111" v="4964" actId="165"/>
          <ac:spMkLst>
            <pc:docMk/>
            <pc:sldMk cId="3549753087" sldId="271"/>
            <ac:spMk id="203" creationId="{A1861403-ED02-4D22-8C82-B3E2C13779BE}"/>
          </ac:spMkLst>
        </pc:spChg>
        <pc:spChg chg="mod">
          <ac:chgData name="varitsara monsiri" userId="d21832565e14aca8" providerId="LiveId" clId="{A9F117B8-62A7-4BD3-BA53-23E90F9A9691}" dt="2023-11-10T11:10:08.111" v="4964" actId="165"/>
          <ac:spMkLst>
            <pc:docMk/>
            <pc:sldMk cId="3549753087" sldId="271"/>
            <ac:spMk id="204" creationId="{4D18751A-835F-43D5-9BB8-C0561E921655}"/>
          </ac:spMkLst>
        </pc:spChg>
        <pc:spChg chg="mod">
          <ac:chgData name="varitsara monsiri" userId="d21832565e14aca8" providerId="LiveId" clId="{A9F117B8-62A7-4BD3-BA53-23E90F9A9691}" dt="2023-11-10T11:10:08.111" v="4964" actId="165"/>
          <ac:spMkLst>
            <pc:docMk/>
            <pc:sldMk cId="3549753087" sldId="271"/>
            <ac:spMk id="205" creationId="{037A90BC-EFF9-4E7E-8019-3E6501EC11DC}"/>
          </ac:spMkLst>
        </pc:spChg>
        <pc:spChg chg="mod">
          <ac:chgData name="varitsara monsiri" userId="d21832565e14aca8" providerId="LiveId" clId="{A9F117B8-62A7-4BD3-BA53-23E90F9A9691}" dt="2023-11-10T11:10:08.111" v="4964" actId="165"/>
          <ac:spMkLst>
            <pc:docMk/>
            <pc:sldMk cId="3549753087" sldId="271"/>
            <ac:spMk id="206" creationId="{636F253A-241C-4E20-9295-01B70D197148}"/>
          </ac:spMkLst>
        </pc:spChg>
        <pc:spChg chg="mod">
          <ac:chgData name="varitsara monsiri" userId="d21832565e14aca8" providerId="LiveId" clId="{A9F117B8-62A7-4BD3-BA53-23E90F9A9691}" dt="2023-11-10T11:10:08.111" v="4964" actId="165"/>
          <ac:spMkLst>
            <pc:docMk/>
            <pc:sldMk cId="3549753087" sldId="271"/>
            <ac:spMk id="210" creationId="{08C38B71-11AA-43B2-9504-C3372FC53A4C}"/>
          </ac:spMkLst>
        </pc:spChg>
        <pc:spChg chg="mod">
          <ac:chgData name="varitsara monsiri" userId="d21832565e14aca8" providerId="LiveId" clId="{A9F117B8-62A7-4BD3-BA53-23E90F9A9691}" dt="2023-11-10T11:10:08.111" v="4964" actId="165"/>
          <ac:spMkLst>
            <pc:docMk/>
            <pc:sldMk cId="3549753087" sldId="271"/>
            <ac:spMk id="211" creationId="{31446FB1-FE9C-4F9D-8364-98C01181BEE8}"/>
          </ac:spMkLst>
        </pc:spChg>
        <pc:spChg chg="mod">
          <ac:chgData name="varitsara monsiri" userId="d21832565e14aca8" providerId="LiveId" clId="{A9F117B8-62A7-4BD3-BA53-23E90F9A9691}" dt="2023-11-10T11:10:08.111" v="4964" actId="165"/>
          <ac:spMkLst>
            <pc:docMk/>
            <pc:sldMk cId="3549753087" sldId="271"/>
            <ac:spMk id="212" creationId="{5E863BE3-19C7-44A2-84D8-3158BE00504A}"/>
          </ac:spMkLst>
        </pc:spChg>
        <pc:spChg chg="mod">
          <ac:chgData name="varitsara monsiri" userId="d21832565e14aca8" providerId="LiveId" clId="{A9F117B8-62A7-4BD3-BA53-23E90F9A9691}" dt="2023-11-10T11:10:08.111" v="4964" actId="165"/>
          <ac:spMkLst>
            <pc:docMk/>
            <pc:sldMk cId="3549753087" sldId="271"/>
            <ac:spMk id="213" creationId="{FCD404BC-BC6F-4C86-8DE7-1B27781A60AF}"/>
          </ac:spMkLst>
        </pc:spChg>
        <pc:spChg chg="mod">
          <ac:chgData name="varitsara monsiri" userId="d21832565e14aca8" providerId="LiveId" clId="{A9F117B8-62A7-4BD3-BA53-23E90F9A9691}" dt="2023-11-10T11:10:08.111" v="4964" actId="165"/>
          <ac:spMkLst>
            <pc:docMk/>
            <pc:sldMk cId="3549753087" sldId="271"/>
            <ac:spMk id="214" creationId="{143F7EF4-33FC-4BCE-B921-C046CA1A599F}"/>
          </ac:spMkLst>
        </pc:spChg>
        <pc:spChg chg="mod">
          <ac:chgData name="varitsara monsiri" userId="d21832565e14aca8" providerId="LiveId" clId="{A9F117B8-62A7-4BD3-BA53-23E90F9A9691}" dt="2023-11-10T11:10:08.111" v="4964" actId="165"/>
          <ac:spMkLst>
            <pc:docMk/>
            <pc:sldMk cId="3549753087" sldId="271"/>
            <ac:spMk id="215" creationId="{BD222EDC-A2A7-4D59-9651-6920FFA54B28}"/>
          </ac:spMkLst>
        </pc:spChg>
        <pc:spChg chg="mod">
          <ac:chgData name="varitsara monsiri" userId="d21832565e14aca8" providerId="LiveId" clId="{A9F117B8-62A7-4BD3-BA53-23E90F9A9691}" dt="2023-11-10T11:10:08.111" v="4964" actId="165"/>
          <ac:spMkLst>
            <pc:docMk/>
            <pc:sldMk cId="3549753087" sldId="271"/>
            <ac:spMk id="216" creationId="{F4C1AB7F-48C2-497A-80E1-6E449742262F}"/>
          </ac:spMkLst>
        </pc:spChg>
        <pc:spChg chg="mod">
          <ac:chgData name="varitsara monsiri" userId="d21832565e14aca8" providerId="LiveId" clId="{A9F117B8-62A7-4BD3-BA53-23E90F9A9691}" dt="2023-11-10T11:10:08.111" v="4964" actId="165"/>
          <ac:spMkLst>
            <pc:docMk/>
            <pc:sldMk cId="3549753087" sldId="271"/>
            <ac:spMk id="218" creationId="{31A5268D-C2D9-49BE-93FB-9B7133A34876}"/>
          </ac:spMkLst>
        </pc:spChg>
        <pc:spChg chg="mod">
          <ac:chgData name="varitsara monsiri" userId="d21832565e14aca8" providerId="LiveId" clId="{A9F117B8-62A7-4BD3-BA53-23E90F9A9691}" dt="2023-11-10T11:10:08.111" v="4964" actId="165"/>
          <ac:spMkLst>
            <pc:docMk/>
            <pc:sldMk cId="3549753087" sldId="271"/>
            <ac:spMk id="219" creationId="{B2C85E98-07F7-4384-8C4C-C9318DEE4323}"/>
          </ac:spMkLst>
        </pc:spChg>
        <pc:spChg chg="mod">
          <ac:chgData name="varitsara monsiri" userId="d21832565e14aca8" providerId="LiveId" clId="{A9F117B8-62A7-4BD3-BA53-23E90F9A9691}" dt="2023-11-10T11:10:08.111" v="4964" actId="165"/>
          <ac:spMkLst>
            <pc:docMk/>
            <pc:sldMk cId="3549753087" sldId="271"/>
            <ac:spMk id="220" creationId="{516776F6-6DCD-4372-9A63-9A9CC71C2077}"/>
          </ac:spMkLst>
        </pc:spChg>
        <pc:spChg chg="mod">
          <ac:chgData name="varitsara monsiri" userId="d21832565e14aca8" providerId="LiveId" clId="{A9F117B8-62A7-4BD3-BA53-23E90F9A9691}" dt="2023-11-10T11:10:08.111" v="4964" actId="165"/>
          <ac:spMkLst>
            <pc:docMk/>
            <pc:sldMk cId="3549753087" sldId="271"/>
            <ac:spMk id="221" creationId="{C214EB98-F7A4-4ACA-A294-CBA80F26D927}"/>
          </ac:spMkLst>
        </pc:spChg>
        <pc:spChg chg="mod">
          <ac:chgData name="varitsara monsiri" userId="d21832565e14aca8" providerId="LiveId" clId="{A9F117B8-62A7-4BD3-BA53-23E90F9A9691}" dt="2023-11-10T11:10:08.111" v="4964" actId="165"/>
          <ac:spMkLst>
            <pc:docMk/>
            <pc:sldMk cId="3549753087" sldId="271"/>
            <ac:spMk id="222" creationId="{2F686792-D5FD-4BC5-A322-6C89EC78D060}"/>
          </ac:spMkLst>
        </pc:spChg>
        <pc:spChg chg="mod">
          <ac:chgData name="varitsara monsiri" userId="d21832565e14aca8" providerId="LiveId" clId="{A9F117B8-62A7-4BD3-BA53-23E90F9A9691}" dt="2023-11-10T11:10:08.111" v="4964" actId="165"/>
          <ac:spMkLst>
            <pc:docMk/>
            <pc:sldMk cId="3549753087" sldId="271"/>
            <ac:spMk id="223" creationId="{1AC1BFE8-1C2C-42E5-B967-F66EFDF9135A}"/>
          </ac:spMkLst>
        </pc:spChg>
        <pc:spChg chg="mod">
          <ac:chgData name="varitsara monsiri" userId="d21832565e14aca8" providerId="LiveId" clId="{A9F117B8-62A7-4BD3-BA53-23E90F9A9691}" dt="2023-11-10T11:10:08.111" v="4964" actId="165"/>
          <ac:spMkLst>
            <pc:docMk/>
            <pc:sldMk cId="3549753087" sldId="271"/>
            <ac:spMk id="225" creationId="{6047AF06-D28E-4F94-BD4C-559C89B4EE7B}"/>
          </ac:spMkLst>
        </pc:spChg>
        <pc:spChg chg="mod">
          <ac:chgData name="varitsara monsiri" userId="d21832565e14aca8" providerId="LiveId" clId="{A9F117B8-62A7-4BD3-BA53-23E90F9A9691}" dt="2023-11-10T11:10:08.111" v="4964" actId="165"/>
          <ac:spMkLst>
            <pc:docMk/>
            <pc:sldMk cId="3549753087" sldId="271"/>
            <ac:spMk id="226" creationId="{06E0B8B9-1A5E-4E86-85BA-558B9B55C8D9}"/>
          </ac:spMkLst>
        </pc:spChg>
        <pc:spChg chg="del mod topLvl">
          <ac:chgData name="varitsara monsiri" userId="d21832565e14aca8" providerId="LiveId" clId="{A9F117B8-62A7-4BD3-BA53-23E90F9A9691}" dt="2023-11-10T11:23:55.950" v="5050" actId="478"/>
          <ac:spMkLst>
            <pc:docMk/>
            <pc:sldMk cId="3549753087" sldId="271"/>
            <ac:spMk id="227" creationId="{65EE9F95-68C7-43BF-ABEC-A8D49CC13E11}"/>
          </ac:spMkLst>
        </pc:spChg>
        <pc:spChg chg="del mod topLvl">
          <ac:chgData name="varitsara monsiri" userId="d21832565e14aca8" providerId="LiveId" clId="{A9F117B8-62A7-4BD3-BA53-23E90F9A9691}" dt="2023-11-10T11:23:55.950" v="5050" actId="478"/>
          <ac:spMkLst>
            <pc:docMk/>
            <pc:sldMk cId="3549753087" sldId="271"/>
            <ac:spMk id="228" creationId="{68726A47-5BC7-413A-B4D0-AC9513BC37C1}"/>
          </ac:spMkLst>
        </pc:spChg>
        <pc:spChg chg="mod">
          <ac:chgData name="varitsara monsiri" userId="d21832565e14aca8" providerId="LiveId" clId="{A9F117B8-62A7-4BD3-BA53-23E90F9A9691}" dt="2023-11-10T11:10:08.111" v="4964" actId="165"/>
          <ac:spMkLst>
            <pc:docMk/>
            <pc:sldMk cId="3549753087" sldId="271"/>
            <ac:spMk id="230" creationId="{412BDAEE-CC8C-4183-B715-6CB6F4A0112F}"/>
          </ac:spMkLst>
        </pc:spChg>
        <pc:spChg chg="mod">
          <ac:chgData name="varitsara monsiri" userId="d21832565e14aca8" providerId="LiveId" clId="{A9F117B8-62A7-4BD3-BA53-23E90F9A9691}" dt="2023-11-10T11:10:08.111" v="4964" actId="165"/>
          <ac:spMkLst>
            <pc:docMk/>
            <pc:sldMk cId="3549753087" sldId="271"/>
            <ac:spMk id="231" creationId="{495E8516-3223-426C-99F9-34D810DA8188}"/>
          </ac:spMkLst>
        </pc:spChg>
        <pc:spChg chg="mod">
          <ac:chgData name="varitsara monsiri" userId="d21832565e14aca8" providerId="LiveId" clId="{A9F117B8-62A7-4BD3-BA53-23E90F9A9691}" dt="2023-11-10T11:10:08.111" v="4964" actId="165"/>
          <ac:spMkLst>
            <pc:docMk/>
            <pc:sldMk cId="3549753087" sldId="271"/>
            <ac:spMk id="232" creationId="{B264EA14-40D7-49B6-8019-EF6E2C745022}"/>
          </ac:spMkLst>
        </pc:spChg>
        <pc:spChg chg="mod">
          <ac:chgData name="varitsara monsiri" userId="d21832565e14aca8" providerId="LiveId" clId="{A9F117B8-62A7-4BD3-BA53-23E90F9A9691}" dt="2023-11-10T11:10:08.111" v="4964" actId="165"/>
          <ac:spMkLst>
            <pc:docMk/>
            <pc:sldMk cId="3549753087" sldId="271"/>
            <ac:spMk id="233" creationId="{0F546500-C1F7-4B4B-984C-86E5E1E8C4F8}"/>
          </ac:spMkLst>
        </pc:spChg>
        <pc:spChg chg="mod">
          <ac:chgData name="varitsara monsiri" userId="d21832565e14aca8" providerId="LiveId" clId="{A9F117B8-62A7-4BD3-BA53-23E90F9A9691}" dt="2023-11-10T11:10:08.111" v="4964" actId="165"/>
          <ac:spMkLst>
            <pc:docMk/>
            <pc:sldMk cId="3549753087" sldId="271"/>
            <ac:spMk id="234" creationId="{564E9976-8F0C-452A-9F3F-3C8B926C3620}"/>
          </ac:spMkLst>
        </pc:spChg>
        <pc:spChg chg="mod">
          <ac:chgData name="varitsara monsiri" userId="d21832565e14aca8" providerId="LiveId" clId="{A9F117B8-62A7-4BD3-BA53-23E90F9A9691}" dt="2023-11-10T11:10:08.111" v="4964" actId="165"/>
          <ac:spMkLst>
            <pc:docMk/>
            <pc:sldMk cId="3549753087" sldId="271"/>
            <ac:spMk id="235" creationId="{06CD291C-289A-4E13-A3E4-710A19EEDABE}"/>
          </ac:spMkLst>
        </pc:spChg>
        <pc:spChg chg="mod">
          <ac:chgData name="varitsara monsiri" userId="d21832565e14aca8" providerId="LiveId" clId="{A9F117B8-62A7-4BD3-BA53-23E90F9A9691}" dt="2023-11-10T11:10:08.111" v="4964" actId="165"/>
          <ac:spMkLst>
            <pc:docMk/>
            <pc:sldMk cId="3549753087" sldId="271"/>
            <ac:spMk id="236" creationId="{670969A6-D681-4C83-B70A-F643DCD810FC}"/>
          </ac:spMkLst>
        </pc:spChg>
        <pc:spChg chg="add del mod">
          <ac:chgData name="varitsara monsiri" userId="d21832565e14aca8" providerId="LiveId" clId="{A9F117B8-62A7-4BD3-BA53-23E90F9A9691}" dt="2023-11-10T13:12:24.926" v="5776" actId="931"/>
          <ac:spMkLst>
            <pc:docMk/>
            <pc:sldMk cId="3549753087" sldId="271"/>
            <ac:spMk id="238" creationId="{DCD6D6F4-D83A-45AA-8500-CDD7DF7F1292}"/>
          </ac:spMkLst>
        </pc:spChg>
        <pc:spChg chg="add mod">
          <ac:chgData name="varitsara monsiri" userId="d21832565e14aca8" providerId="LiveId" clId="{A9F117B8-62A7-4BD3-BA53-23E90F9A9691}" dt="2023-11-10T13:01:28.184" v="5707" actId="14100"/>
          <ac:spMkLst>
            <pc:docMk/>
            <pc:sldMk cId="3549753087" sldId="271"/>
            <ac:spMk id="239" creationId="{8F33BDF4-6A57-4A26-A20D-8A33523ECDE3}"/>
          </ac:spMkLst>
        </pc:spChg>
        <pc:spChg chg="add mod">
          <ac:chgData name="varitsara monsiri" userId="d21832565e14aca8" providerId="LiveId" clId="{A9F117B8-62A7-4BD3-BA53-23E90F9A9691}" dt="2023-11-10T13:01:08.302" v="5700" actId="20577"/>
          <ac:spMkLst>
            <pc:docMk/>
            <pc:sldMk cId="3549753087" sldId="271"/>
            <ac:spMk id="240" creationId="{C990C7CA-0CAC-4422-A5AB-497E9545D4B0}"/>
          </ac:spMkLst>
        </pc:spChg>
        <pc:spChg chg="add mod">
          <ac:chgData name="varitsara monsiri" userId="d21832565e14aca8" providerId="LiveId" clId="{A9F117B8-62A7-4BD3-BA53-23E90F9A9691}" dt="2023-11-10T13:01:16.679" v="5702" actId="20577"/>
          <ac:spMkLst>
            <pc:docMk/>
            <pc:sldMk cId="3549753087" sldId="271"/>
            <ac:spMk id="241" creationId="{752BF35C-7E32-471A-B5AA-44A0B4C477A3}"/>
          </ac:spMkLst>
        </pc:spChg>
        <pc:spChg chg="add mod">
          <ac:chgData name="varitsara monsiri" userId="d21832565e14aca8" providerId="LiveId" clId="{A9F117B8-62A7-4BD3-BA53-23E90F9A9691}" dt="2023-11-10T13:01:18.545" v="5704" actId="20577"/>
          <ac:spMkLst>
            <pc:docMk/>
            <pc:sldMk cId="3549753087" sldId="271"/>
            <ac:spMk id="242" creationId="{016583F5-0285-4589-B1E6-3EAD231DF8A3}"/>
          </ac:spMkLst>
        </pc:spChg>
        <pc:spChg chg="add mod">
          <ac:chgData name="varitsara monsiri" userId="d21832565e14aca8" providerId="LiveId" clId="{A9F117B8-62A7-4BD3-BA53-23E90F9A9691}" dt="2023-11-10T13:01:20.329" v="5706" actId="20577"/>
          <ac:spMkLst>
            <pc:docMk/>
            <pc:sldMk cId="3549753087" sldId="271"/>
            <ac:spMk id="243" creationId="{3700D573-DB95-4D2C-82FF-C7D13FEC84AB}"/>
          </ac:spMkLst>
        </pc:spChg>
        <pc:spChg chg="mod">
          <ac:chgData name="varitsara monsiri" userId="d21832565e14aca8" providerId="LiveId" clId="{A9F117B8-62A7-4BD3-BA53-23E90F9A9691}" dt="2023-11-10T13:03:07.004" v="5723" actId="165"/>
          <ac:spMkLst>
            <pc:docMk/>
            <pc:sldMk cId="3549753087" sldId="271"/>
            <ac:spMk id="245" creationId="{453177E1-3E38-4B24-85E2-98F24086FA02}"/>
          </ac:spMkLst>
        </pc:spChg>
        <pc:spChg chg="mod">
          <ac:chgData name="varitsara monsiri" userId="d21832565e14aca8" providerId="LiveId" clId="{A9F117B8-62A7-4BD3-BA53-23E90F9A9691}" dt="2023-11-10T13:03:19.030" v="5727" actId="14100"/>
          <ac:spMkLst>
            <pc:docMk/>
            <pc:sldMk cId="3549753087" sldId="271"/>
            <ac:spMk id="247" creationId="{C5E67DCE-C5F0-4B9B-9A5C-E2875C212494}"/>
          </ac:spMkLst>
        </pc:spChg>
        <pc:spChg chg="mod">
          <ac:chgData name="varitsara monsiri" userId="d21832565e14aca8" providerId="LiveId" clId="{A9F117B8-62A7-4BD3-BA53-23E90F9A9691}" dt="2023-11-10T13:03:16.355" v="5726" actId="14100"/>
          <ac:spMkLst>
            <pc:docMk/>
            <pc:sldMk cId="3549753087" sldId="271"/>
            <ac:spMk id="248" creationId="{C7D93734-CC44-43B9-A444-0419C43F2923}"/>
          </ac:spMkLst>
        </pc:spChg>
        <pc:spChg chg="mod">
          <ac:chgData name="varitsara monsiri" userId="d21832565e14aca8" providerId="LiveId" clId="{A9F117B8-62A7-4BD3-BA53-23E90F9A9691}" dt="2023-11-10T13:03:07.004" v="5723" actId="165"/>
          <ac:spMkLst>
            <pc:docMk/>
            <pc:sldMk cId="3549753087" sldId="271"/>
            <ac:spMk id="250" creationId="{0D7616B7-9040-4D2E-A79B-3A47AD267F46}"/>
          </ac:spMkLst>
        </pc:spChg>
        <pc:spChg chg="mod">
          <ac:chgData name="varitsara monsiri" userId="d21832565e14aca8" providerId="LiveId" clId="{A9F117B8-62A7-4BD3-BA53-23E90F9A9691}" dt="2023-11-10T13:03:07.004" v="5723" actId="165"/>
          <ac:spMkLst>
            <pc:docMk/>
            <pc:sldMk cId="3549753087" sldId="271"/>
            <ac:spMk id="252" creationId="{A8D75537-2510-4D35-9831-6D0109D89FC1}"/>
          </ac:spMkLst>
        </pc:spChg>
        <pc:spChg chg="mod">
          <ac:chgData name="varitsara monsiri" userId="d21832565e14aca8" providerId="LiveId" clId="{A9F117B8-62A7-4BD3-BA53-23E90F9A9691}" dt="2023-11-10T13:03:07.004" v="5723" actId="165"/>
          <ac:spMkLst>
            <pc:docMk/>
            <pc:sldMk cId="3549753087" sldId="271"/>
            <ac:spMk id="253" creationId="{F0232BD9-0384-43A2-B7EE-3DF2C2583C56}"/>
          </ac:spMkLst>
        </pc:spChg>
        <pc:spChg chg="mod">
          <ac:chgData name="varitsara monsiri" userId="d21832565e14aca8" providerId="LiveId" clId="{A9F117B8-62A7-4BD3-BA53-23E90F9A9691}" dt="2023-11-10T13:03:07.004" v="5723" actId="165"/>
          <ac:spMkLst>
            <pc:docMk/>
            <pc:sldMk cId="3549753087" sldId="271"/>
            <ac:spMk id="255" creationId="{2396F5C7-952F-48E8-A157-F267E81FABA6}"/>
          </ac:spMkLst>
        </pc:spChg>
        <pc:spChg chg="mod">
          <ac:chgData name="varitsara monsiri" userId="d21832565e14aca8" providerId="LiveId" clId="{A9F117B8-62A7-4BD3-BA53-23E90F9A9691}" dt="2023-11-10T13:03:07.004" v="5723" actId="165"/>
          <ac:spMkLst>
            <pc:docMk/>
            <pc:sldMk cId="3549753087" sldId="271"/>
            <ac:spMk id="257" creationId="{03D9F6DA-1714-4A3F-BE78-B6FE938CFD91}"/>
          </ac:spMkLst>
        </pc:spChg>
        <pc:spChg chg="mod">
          <ac:chgData name="varitsara monsiri" userId="d21832565e14aca8" providerId="LiveId" clId="{A9F117B8-62A7-4BD3-BA53-23E90F9A9691}" dt="2023-11-10T13:03:07.004" v="5723" actId="165"/>
          <ac:spMkLst>
            <pc:docMk/>
            <pc:sldMk cId="3549753087" sldId="271"/>
            <ac:spMk id="258" creationId="{AE04A59A-938F-4837-9AEE-00FD2F2ACB19}"/>
          </ac:spMkLst>
        </pc:spChg>
        <pc:spChg chg="mod">
          <ac:chgData name="varitsara monsiri" userId="d21832565e14aca8" providerId="LiveId" clId="{A9F117B8-62A7-4BD3-BA53-23E90F9A9691}" dt="2023-11-10T13:03:38.131" v="5744"/>
          <ac:spMkLst>
            <pc:docMk/>
            <pc:sldMk cId="3549753087" sldId="271"/>
            <ac:spMk id="261" creationId="{BA066868-4BA9-4463-B497-E46461FB045C}"/>
          </ac:spMkLst>
        </pc:spChg>
        <pc:spChg chg="mod">
          <ac:chgData name="varitsara monsiri" userId="d21832565e14aca8" providerId="LiveId" clId="{A9F117B8-62A7-4BD3-BA53-23E90F9A9691}" dt="2023-11-10T13:03:38.131" v="5744"/>
          <ac:spMkLst>
            <pc:docMk/>
            <pc:sldMk cId="3549753087" sldId="271"/>
            <ac:spMk id="263" creationId="{BF875D1A-8A9D-4EFC-A87F-3F7C7B53E74C}"/>
          </ac:spMkLst>
        </pc:spChg>
        <pc:spChg chg="mod">
          <ac:chgData name="varitsara monsiri" userId="d21832565e14aca8" providerId="LiveId" clId="{A9F117B8-62A7-4BD3-BA53-23E90F9A9691}" dt="2023-11-10T13:03:38.131" v="5744"/>
          <ac:spMkLst>
            <pc:docMk/>
            <pc:sldMk cId="3549753087" sldId="271"/>
            <ac:spMk id="264" creationId="{043BE0BC-138D-457E-BB66-89BBEBCA7B9C}"/>
          </ac:spMkLst>
        </pc:spChg>
        <pc:spChg chg="mod">
          <ac:chgData name="varitsara monsiri" userId="d21832565e14aca8" providerId="LiveId" clId="{A9F117B8-62A7-4BD3-BA53-23E90F9A9691}" dt="2023-11-10T13:03:53.793" v="5747"/>
          <ac:spMkLst>
            <pc:docMk/>
            <pc:sldMk cId="3549753087" sldId="271"/>
            <ac:spMk id="266" creationId="{6A0C8FB8-5D8A-4563-91CB-AFD54AB46665}"/>
          </ac:spMkLst>
        </pc:spChg>
        <pc:spChg chg="mod">
          <ac:chgData name="varitsara monsiri" userId="d21832565e14aca8" providerId="LiveId" clId="{A9F117B8-62A7-4BD3-BA53-23E90F9A9691}" dt="2023-11-10T13:03:53.793" v="5747"/>
          <ac:spMkLst>
            <pc:docMk/>
            <pc:sldMk cId="3549753087" sldId="271"/>
            <ac:spMk id="268" creationId="{B8BCC538-B9E4-4776-B15B-31B930CA686C}"/>
          </ac:spMkLst>
        </pc:spChg>
        <pc:spChg chg="mod">
          <ac:chgData name="varitsara monsiri" userId="d21832565e14aca8" providerId="LiveId" clId="{A9F117B8-62A7-4BD3-BA53-23E90F9A9691}" dt="2023-11-10T13:03:53.793" v="5747"/>
          <ac:spMkLst>
            <pc:docMk/>
            <pc:sldMk cId="3549753087" sldId="271"/>
            <ac:spMk id="269" creationId="{77EBFEE7-03D6-4750-9DC9-06DCC92ADB64}"/>
          </ac:spMkLst>
        </pc:spChg>
        <pc:grpChg chg="del mod">
          <ac:chgData name="varitsara monsiri" userId="d21832565e14aca8" providerId="LiveId" clId="{A9F117B8-62A7-4BD3-BA53-23E90F9A9691}" dt="2023-11-10T11:02:04.326" v="4851" actId="27803"/>
          <ac:grpSpMkLst>
            <pc:docMk/>
            <pc:sldMk cId="3549753087" sldId="271"/>
            <ac:grpSpMk id="15" creationId="{B48AA512-9824-4127-BCB3-2DF1E8B679BE}"/>
          </ac:grpSpMkLst>
        </pc:grpChg>
        <pc:grpChg chg="mod">
          <ac:chgData name="varitsara monsiri" userId="d21832565e14aca8" providerId="LiveId" clId="{A9F117B8-62A7-4BD3-BA53-23E90F9A9691}" dt="2023-11-10T11:07:34.099" v="4933" actId="164"/>
          <ac:grpSpMkLst>
            <pc:docMk/>
            <pc:sldMk cId="3549753087" sldId="271"/>
            <ac:grpSpMk id="16" creationId="{47887A18-28AF-45DA-BA3F-3D3343C0C82D}"/>
          </ac:grpSpMkLst>
        </pc:grpChg>
        <pc:grpChg chg="mod">
          <ac:chgData name="varitsara monsiri" userId="d21832565e14aca8" providerId="LiveId" clId="{A9F117B8-62A7-4BD3-BA53-23E90F9A9691}" dt="2023-11-10T11:07:36.624" v="4934" actId="164"/>
          <ac:grpSpMkLst>
            <pc:docMk/>
            <pc:sldMk cId="3549753087" sldId="271"/>
            <ac:grpSpMk id="22" creationId="{B574A5E8-35F4-4473-A65F-5D127578FDC5}"/>
          </ac:grpSpMkLst>
        </pc:grpChg>
        <pc:grpChg chg="mod">
          <ac:chgData name="varitsara monsiri" userId="d21832565e14aca8" providerId="LiveId" clId="{A9F117B8-62A7-4BD3-BA53-23E90F9A9691}" dt="2023-11-10T11:07:41.220" v="4936" actId="164"/>
          <ac:grpSpMkLst>
            <pc:docMk/>
            <pc:sldMk cId="3549753087" sldId="271"/>
            <ac:grpSpMk id="28" creationId="{CCBEA70A-337B-4225-A749-E83FC96E4061}"/>
          </ac:grpSpMkLst>
        </pc:grpChg>
        <pc:grpChg chg="mod">
          <ac:chgData name="varitsara monsiri" userId="d21832565e14aca8" providerId="LiveId" clId="{A9F117B8-62A7-4BD3-BA53-23E90F9A9691}" dt="2023-11-10T11:07:38.972" v="4935" actId="164"/>
          <ac:grpSpMkLst>
            <pc:docMk/>
            <pc:sldMk cId="3549753087" sldId="271"/>
            <ac:grpSpMk id="34" creationId="{742816F5-06E7-4C89-AC25-15B8DA21C515}"/>
          </ac:grpSpMkLst>
        </pc:grpChg>
        <pc:grpChg chg="del mod">
          <ac:chgData name="varitsara monsiri" userId="d21832565e14aca8" providerId="LiveId" clId="{A9F117B8-62A7-4BD3-BA53-23E90F9A9691}" dt="2023-11-10T11:04:32.744" v="4873" actId="165"/>
          <ac:grpSpMkLst>
            <pc:docMk/>
            <pc:sldMk cId="3549753087" sldId="271"/>
            <ac:grpSpMk id="42" creationId="{854ED996-6764-4DE5-BBF3-C74FE5345F96}"/>
          </ac:grpSpMkLst>
        </pc:grpChg>
        <pc:grpChg chg="del mod topLvl">
          <ac:chgData name="varitsara monsiri" userId="d21832565e14aca8" providerId="LiveId" clId="{A9F117B8-62A7-4BD3-BA53-23E90F9A9691}" dt="2023-11-10T11:04:34.587" v="4874" actId="165"/>
          <ac:grpSpMkLst>
            <pc:docMk/>
            <pc:sldMk cId="3549753087" sldId="271"/>
            <ac:grpSpMk id="43" creationId="{4B7AFC4F-3823-4FD8-BCFD-090E9F136E3B}"/>
          </ac:grpSpMkLst>
        </pc:grpChg>
        <pc:grpChg chg="mod topLvl">
          <ac:chgData name="varitsara monsiri" userId="d21832565e14aca8" providerId="LiveId" clId="{A9F117B8-62A7-4BD3-BA53-23E90F9A9691}" dt="2023-11-10T11:07:41.220" v="4936" actId="164"/>
          <ac:grpSpMkLst>
            <pc:docMk/>
            <pc:sldMk cId="3549753087" sldId="271"/>
            <ac:grpSpMk id="44" creationId="{DBCE8ABD-37AA-497E-9EA9-A8FC3D079D14}"/>
          </ac:grpSpMkLst>
        </pc:grpChg>
        <pc:grpChg chg="del mod topLvl">
          <ac:chgData name="varitsara monsiri" userId="d21832565e14aca8" providerId="LiveId" clId="{A9F117B8-62A7-4BD3-BA53-23E90F9A9691}" dt="2023-11-10T11:09:36.246" v="4961" actId="478"/>
          <ac:grpSpMkLst>
            <pc:docMk/>
            <pc:sldMk cId="3549753087" sldId="271"/>
            <ac:grpSpMk id="50" creationId="{F0728286-D1BA-4D2A-B5A8-0D70C9973116}"/>
          </ac:grpSpMkLst>
        </pc:grpChg>
        <pc:grpChg chg="mod">
          <ac:chgData name="varitsara monsiri" userId="d21832565e14aca8" providerId="LiveId" clId="{A9F117B8-62A7-4BD3-BA53-23E90F9A9691}" dt="2023-11-10T11:04:34.587" v="4874" actId="165"/>
          <ac:grpSpMkLst>
            <pc:docMk/>
            <pc:sldMk cId="3549753087" sldId="271"/>
            <ac:grpSpMk id="52" creationId="{CD9EAD9C-7524-48C6-9DAE-08A2CB79C821}"/>
          </ac:grpSpMkLst>
        </pc:grpChg>
        <pc:grpChg chg="del mod topLvl">
          <ac:chgData name="varitsara monsiri" userId="d21832565e14aca8" providerId="LiveId" clId="{A9F117B8-62A7-4BD3-BA53-23E90F9A9691}" dt="2023-11-10T11:04:34.587" v="4874" actId="165"/>
          <ac:grpSpMkLst>
            <pc:docMk/>
            <pc:sldMk cId="3549753087" sldId="271"/>
            <ac:grpSpMk id="58" creationId="{B4D6EBE4-4DBA-493B-AFBD-7DBD4D5501ED}"/>
          </ac:grpSpMkLst>
        </pc:grpChg>
        <pc:grpChg chg="mod topLvl">
          <ac:chgData name="varitsara monsiri" userId="d21832565e14aca8" providerId="LiveId" clId="{A9F117B8-62A7-4BD3-BA53-23E90F9A9691}" dt="2023-11-10T11:07:36.624" v="4934" actId="164"/>
          <ac:grpSpMkLst>
            <pc:docMk/>
            <pc:sldMk cId="3549753087" sldId="271"/>
            <ac:grpSpMk id="59" creationId="{6929FFC5-47B8-4FF7-9CCC-98A8407EFF1C}"/>
          </ac:grpSpMkLst>
        </pc:grpChg>
        <pc:grpChg chg="del mod topLvl">
          <ac:chgData name="varitsara monsiri" userId="d21832565e14aca8" providerId="LiveId" clId="{A9F117B8-62A7-4BD3-BA53-23E90F9A9691}" dt="2023-11-10T11:09:36.246" v="4961" actId="478"/>
          <ac:grpSpMkLst>
            <pc:docMk/>
            <pc:sldMk cId="3549753087" sldId="271"/>
            <ac:grpSpMk id="68" creationId="{438C2413-8F65-485D-B68F-8F3EA6AA7592}"/>
          </ac:grpSpMkLst>
        </pc:grpChg>
        <pc:grpChg chg="mod">
          <ac:chgData name="varitsara monsiri" userId="d21832565e14aca8" providerId="LiveId" clId="{A9F117B8-62A7-4BD3-BA53-23E90F9A9691}" dt="2023-11-10T11:04:34.587" v="4874" actId="165"/>
          <ac:grpSpMkLst>
            <pc:docMk/>
            <pc:sldMk cId="3549753087" sldId="271"/>
            <ac:grpSpMk id="70" creationId="{170934F5-AA87-4CC5-8CD3-FDFCEABC5C08}"/>
          </ac:grpSpMkLst>
        </pc:grpChg>
        <pc:grpChg chg="del mod topLvl">
          <ac:chgData name="varitsara monsiri" userId="d21832565e14aca8" providerId="LiveId" clId="{A9F117B8-62A7-4BD3-BA53-23E90F9A9691}" dt="2023-11-10T11:04:34.587" v="4874" actId="165"/>
          <ac:grpSpMkLst>
            <pc:docMk/>
            <pc:sldMk cId="3549753087" sldId="271"/>
            <ac:grpSpMk id="76" creationId="{2B7DB76A-EECD-44E7-86C1-BD4F6CBD5122}"/>
          </ac:grpSpMkLst>
        </pc:grpChg>
        <pc:grpChg chg="mod topLvl">
          <ac:chgData name="varitsara monsiri" userId="d21832565e14aca8" providerId="LiveId" clId="{A9F117B8-62A7-4BD3-BA53-23E90F9A9691}" dt="2023-11-10T11:07:34.099" v="4933" actId="164"/>
          <ac:grpSpMkLst>
            <pc:docMk/>
            <pc:sldMk cId="3549753087" sldId="271"/>
            <ac:grpSpMk id="77" creationId="{EB1FFF36-BD3A-46BB-9D13-049F15FEEC89}"/>
          </ac:grpSpMkLst>
        </pc:grpChg>
        <pc:grpChg chg="del mod topLvl">
          <ac:chgData name="varitsara monsiri" userId="d21832565e14aca8" providerId="LiveId" clId="{A9F117B8-62A7-4BD3-BA53-23E90F9A9691}" dt="2023-11-10T11:09:36.246" v="4961" actId="478"/>
          <ac:grpSpMkLst>
            <pc:docMk/>
            <pc:sldMk cId="3549753087" sldId="271"/>
            <ac:grpSpMk id="85" creationId="{EDD6A080-A39C-4020-A444-7707FFAF034F}"/>
          </ac:grpSpMkLst>
        </pc:grpChg>
        <pc:grpChg chg="mod">
          <ac:chgData name="varitsara monsiri" userId="d21832565e14aca8" providerId="LiveId" clId="{A9F117B8-62A7-4BD3-BA53-23E90F9A9691}" dt="2023-11-10T11:04:34.587" v="4874" actId="165"/>
          <ac:grpSpMkLst>
            <pc:docMk/>
            <pc:sldMk cId="3549753087" sldId="271"/>
            <ac:grpSpMk id="87" creationId="{EC007272-E0E4-41AE-B9C3-997E11A73222}"/>
          </ac:grpSpMkLst>
        </pc:grpChg>
        <pc:grpChg chg="del mod topLvl">
          <ac:chgData name="varitsara monsiri" userId="d21832565e14aca8" providerId="LiveId" clId="{A9F117B8-62A7-4BD3-BA53-23E90F9A9691}" dt="2023-11-10T11:04:34.587" v="4874" actId="165"/>
          <ac:grpSpMkLst>
            <pc:docMk/>
            <pc:sldMk cId="3549753087" sldId="271"/>
            <ac:grpSpMk id="93" creationId="{611E3429-1BE7-4609-9A1F-AC0766858A84}"/>
          </ac:grpSpMkLst>
        </pc:grpChg>
        <pc:grpChg chg="mod topLvl">
          <ac:chgData name="varitsara monsiri" userId="d21832565e14aca8" providerId="LiveId" clId="{A9F117B8-62A7-4BD3-BA53-23E90F9A9691}" dt="2023-11-10T11:07:38.972" v="4935" actId="164"/>
          <ac:grpSpMkLst>
            <pc:docMk/>
            <pc:sldMk cId="3549753087" sldId="271"/>
            <ac:grpSpMk id="94" creationId="{A5E48779-1E34-4A94-85C2-0A1E95376D78}"/>
          </ac:grpSpMkLst>
        </pc:grpChg>
        <pc:grpChg chg="mod">
          <ac:chgData name="varitsara monsiri" userId="d21832565e14aca8" providerId="LiveId" clId="{A9F117B8-62A7-4BD3-BA53-23E90F9A9691}" dt="2023-11-10T11:04:34.587" v="4874" actId="165"/>
          <ac:grpSpMkLst>
            <pc:docMk/>
            <pc:sldMk cId="3549753087" sldId="271"/>
            <ac:grpSpMk id="95" creationId="{DFD6E1AC-6C7F-44C3-AFCD-65FB3D54A414}"/>
          </ac:grpSpMkLst>
        </pc:grpChg>
        <pc:grpChg chg="mod">
          <ac:chgData name="varitsara monsiri" userId="d21832565e14aca8" providerId="LiveId" clId="{A9F117B8-62A7-4BD3-BA53-23E90F9A9691}" dt="2023-11-10T11:04:34.587" v="4874" actId="165"/>
          <ac:grpSpMkLst>
            <pc:docMk/>
            <pc:sldMk cId="3549753087" sldId="271"/>
            <ac:grpSpMk id="99" creationId="{82D8AE61-ED87-4B8E-AB48-189534441F76}"/>
          </ac:grpSpMkLst>
        </pc:grpChg>
        <pc:grpChg chg="mod">
          <ac:chgData name="varitsara monsiri" userId="d21832565e14aca8" providerId="LiveId" clId="{A9F117B8-62A7-4BD3-BA53-23E90F9A9691}" dt="2023-11-10T11:04:34.587" v="4874" actId="165"/>
          <ac:grpSpMkLst>
            <pc:docMk/>
            <pc:sldMk cId="3549753087" sldId="271"/>
            <ac:grpSpMk id="103" creationId="{B0BD8473-8A2D-43D3-B203-F284D2A99A3B}"/>
          </ac:grpSpMkLst>
        </pc:grpChg>
        <pc:grpChg chg="del mod topLvl">
          <ac:chgData name="varitsara monsiri" userId="d21832565e14aca8" providerId="LiveId" clId="{A9F117B8-62A7-4BD3-BA53-23E90F9A9691}" dt="2023-11-10T11:09:36.246" v="4961" actId="478"/>
          <ac:grpSpMkLst>
            <pc:docMk/>
            <pc:sldMk cId="3549753087" sldId="271"/>
            <ac:grpSpMk id="107" creationId="{943CBD75-F9A0-4865-BBDB-9598FB0D4BEB}"/>
          </ac:grpSpMkLst>
        </pc:grpChg>
        <pc:grpChg chg="mod">
          <ac:chgData name="varitsara monsiri" userId="d21832565e14aca8" providerId="LiveId" clId="{A9F117B8-62A7-4BD3-BA53-23E90F9A9691}" dt="2023-11-10T11:04:34.587" v="4874" actId="165"/>
          <ac:grpSpMkLst>
            <pc:docMk/>
            <pc:sldMk cId="3549753087" sldId="271"/>
            <ac:grpSpMk id="109" creationId="{E169DFF0-4515-41E0-8770-042643F34B03}"/>
          </ac:grpSpMkLst>
        </pc:grpChg>
        <pc:grpChg chg="add mod">
          <ac:chgData name="varitsara monsiri" userId="d21832565e14aca8" providerId="LiveId" clId="{A9F117B8-62A7-4BD3-BA53-23E90F9A9691}" dt="2023-11-10T11:07:06.689" v="4926" actId="164"/>
          <ac:grpSpMkLst>
            <pc:docMk/>
            <pc:sldMk cId="3549753087" sldId="271"/>
            <ac:grpSpMk id="115" creationId="{9EF4A235-194A-4B7D-B5A3-47D8F1E63320}"/>
          </ac:grpSpMkLst>
        </pc:grpChg>
        <pc:grpChg chg="add mod">
          <ac:chgData name="varitsara monsiri" userId="d21832565e14aca8" providerId="LiveId" clId="{A9F117B8-62A7-4BD3-BA53-23E90F9A9691}" dt="2023-11-10T11:07:06.333" v="4925" actId="164"/>
          <ac:grpSpMkLst>
            <pc:docMk/>
            <pc:sldMk cId="3549753087" sldId="271"/>
            <ac:grpSpMk id="116" creationId="{C3BD70E8-AB00-4379-8E52-69F0BD381BF6}"/>
          </ac:grpSpMkLst>
        </pc:grpChg>
        <pc:grpChg chg="add mod">
          <ac:chgData name="varitsara monsiri" userId="d21832565e14aca8" providerId="LiveId" clId="{A9F117B8-62A7-4BD3-BA53-23E90F9A9691}" dt="2023-11-10T11:07:43.808" v="4937" actId="164"/>
          <ac:grpSpMkLst>
            <pc:docMk/>
            <pc:sldMk cId="3549753087" sldId="271"/>
            <ac:grpSpMk id="117" creationId="{687DBA79-A811-4630-9904-EE8ED442C70C}"/>
          </ac:grpSpMkLst>
        </pc:grpChg>
        <pc:grpChg chg="add mod">
          <ac:chgData name="varitsara monsiri" userId="d21832565e14aca8" providerId="LiveId" clId="{A9F117B8-62A7-4BD3-BA53-23E90F9A9691}" dt="2023-11-10T11:07:43.808" v="4937" actId="164"/>
          <ac:grpSpMkLst>
            <pc:docMk/>
            <pc:sldMk cId="3549753087" sldId="271"/>
            <ac:grpSpMk id="118" creationId="{B5407930-A0B5-48E8-8056-191706D18612}"/>
          </ac:grpSpMkLst>
        </pc:grpChg>
        <pc:grpChg chg="add mod">
          <ac:chgData name="varitsara monsiri" userId="d21832565e14aca8" providerId="LiveId" clId="{A9F117B8-62A7-4BD3-BA53-23E90F9A9691}" dt="2023-11-10T11:07:43.808" v="4937" actId="164"/>
          <ac:grpSpMkLst>
            <pc:docMk/>
            <pc:sldMk cId="3549753087" sldId="271"/>
            <ac:grpSpMk id="119" creationId="{4E93A149-132D-4DF2-A93A-C83446BAE383}"/>
          </ac:grpSpMkLst>
        </pc:grpChg>
        <pc:grpChg chg="add mod">
          <ac:chgData name="varitsara monsiri" userId="d21832565e14aca8" providerId="LiveId" clId="{A9F117B8-62A7-4BD3-BA53-23E90F9A9691}" dt="2023-11-10T11:07:43.808" v="4937" actId="164"/>
          <ac:grpSpMkLst>
            <pc:docMk/>
            <pc:sldMk cId="3549753087" sldId="271"/>
            <ac:grpSpMk id="120" creationId="{09F1C36D-8C34-4973-A3D9-FB03D24EFC87}"/>
          </ac:grpSpMkLst>
        </pc:grpChg>
        <pc:grpChg chg="add del mod">
          <ac:chgData name="varitsara monsiri" userId="d21832565e14aca8" providerId="LiveId" clId="{A9F117B8-62A7-4BD3-BA53-23E90F9A9691}" dt="2023-11-10T11:07:44.658" v="4938" actId="21"/>
          <ac:grpSpMkLst>
            <pc:docMk/>
            <pc:sldMk cId="3549753087" sldId="271"/>
            <ac:grpSpMk id="121" creationId="{739B7BA0-EE4D-4BF3-A919-2ED9A871FE87}"/>
          </ac:grpSpMkLst>
        </pc:grpChg>
        <pc:grpChg chg="del mod">
          <ac:chgData name="varitsara monsiri" userId="d21832565e14aca8" providerId="LiveId" clId="{A9F117B8-62A7-4BD3-BA53-23E90F9A9691}" dt="2023-11-10T11:10:06.311" v="4963" actId="27803"/>
          <ac:grpSpMkLst>
            <pc:docMk/>
            <pc:sldMk cId="3549753087" sldId="271"/>
            <ac:grpSpMk id="124" creationId="{1187AAB6-95A4-4E2A-A055-9181759D10AC}"/>
          </ac:grpSpMkLst>
        </pc:grpChg>
        <pc:grpChg chg="del mod">
          <ac:chgData name="varitsara monsiri" userId="d21832565e14aca8" providerId="LiveId" clId="{A9F117B8-62A7-4BD3-BA53-23E90F9A9691}" dt="2023-11-10T11:10:08.111" v="4964" actId="165"/>
          <ac:grpSpMkLst>
            <pc:docMk/>
            <pc:sldMk cId="3549753087" sldId="271"/>
            <ac:grpSpMk id="125" creationId="{34CEB4D2-DEC1-4D4C-8D48-8A0CB3F2325C}"/>
          </ac:grpSpMkLst>
        </pc:grpChg>
        <pc:grpChg chg="del mod topLvl">
          <ac:chgData name="varitsara monsiri" userId="d21832565e14aca8" providerId="LiveId" clId="{A9F117B8-62A7-4BD3-BA53-23E90F9A9691}" dt="2023-11-10T11:10:35.548" v="4970" actId="21"/>
          <ac:grpSpMkLst>
            <pc:docMk/>
            <pc:sldMk cId="3549753087" sldId="271"/>
            <ac:grpSpMk id="126" creationId="{8908D8DA-98FE-463D-B3C5-9BAFAC5256C8}"/>
          </ac:grpSpMkLst>
        </pc:grpChg>
        <pc:grpChg chg="mod">
          <ac:chgData name="varitsara monsiri" userId="d21832565e14aca8" providerId="LiveId" clId="{A9F117B8-62A7-4BD3-BA53-23E90F9A9691}" dt="2023-11-10T11:10:08.111" v="4964" actId="165"/>
          <ac:grpSpMkLst>
            <pc:docMk/>
            <pc:sldMk cId="3549753087" sldId="271"/>
            <ac:grpSpMk id="127" creationId="{1485CFA7-E1CE-4A5E-BA56-F7A8AA937B1A}"/>
          </ac:grpSpMkLst>
        </pc:grpChg>
        <pc:grpChg chg="mod">
          <ac:chgData name="varitsara monsiri" userId="d21832565e14aca8" providerId="LiveId" clId="{A9F117B8-62A7-4BD3-BA53-23E90F9A9691}" dt="2023-11-10T11:10:08.111" v="4964" actId="165"/>
          <ac:grpSpMkLst>
            <pc:docMk/>
            <pc:sldMk cId="3549753087" sldId="271"/>
            <ac:grpSpMk id="134" creationId="{AABFB088-6EBD-4BA4-BEED-7D3839E06B55}"/>
          </ac:grpSpMkLst>
        </pc:grpChg>
        <pc:grpChg chg="mod">
          <ac:chgData name="varitsara monsiri" userId="d21832565e14aca8" providerId="LiveId" clId="{A9F117B8-62A7-4BD3-BA53-23E90F9A9691}" dt="2023-11-10T11:10:08.111" v="4964" actId="165"/>
          <ac:grpSpMkLst>
            <pc:docMk/>
            <pc:sldMk cId="3549753087" sldId="271"/>
            <ac:grpSpMk id="137" creationId="{38212A93-B8BC-4ECC-B6EB-002E7FD48360}"/>
          </ac:grpSpMkLst>
        </pc:grpChg>
        <pc:grpChg chg="mod">
          <ac:chgData name="varitsara monsiri" userId="d21832565e14aca8" providerId="LiveId" clId="{A9F117B8-62A7-4BD3-BA53-23E90F9A9691}" dt="2023-11-10T11:10:08.111" v="4964" actId="165"/>
          <ac:grpSpMkLst>
            <pc:docMk/>
            <pc:sldMk cId="3549753087" sldId="271"/>
            <ac:grpSpMk id="140" creationId="{3730BD2C-BB77-4553-8A2F-7561689F6692}"/>
          </ac:grpSpMkLst>
        </pc:grpChg>
        <pc:grpChg chg="mod">
          <ac:chgData name="varitsara monsiri" userId="d21832565e14aca8" providerId="LiveId" clId="{A9F117B8-62A7-4BD3-BA53-23E90F9A9691}" dt="2023-11-10T11:10:08.111" v="4964" actId="165"/>
          <ac:grpSpMkLst>
            <pc:docMk/>
            <pc:sldMk cId="3549753087" sldId="271"/>
            <ac:grpSpMk id="145" creationId="{73609A41-4134-46D6-AB59-3A4DD6231C4F}"/>
          </ac:grpSpMkLst>
        </pc:grpChg>
        <pc:grpChg chg="del mod topLvl">
          <ac:chgData name="varitsara monsiri" userId="d21832565e14aca8" providerId="LiveId" clId="{A9F117B8-62A7-4BD3-BA53-23E90F9A9691}" dt="2023-11-10T11:23:55.950" v="5050" actId="478"/>
          <ac:grpSpMkLst>
            <pc:docMk/>
            <pc:sldMk cId="3549753087" sldId="271"/>
            <ac:grpSpMk id="152" creationId="{45D284B7-FA6C-4CD6-B382-D5188E20277A}"/>
          </ac:grpSpMkLst>
        </pc:grpChg>
        <pc:grpChg chg="del mod">
          <ac:chgData name="varitsara monsiri" userId="d21832565e14aca8" providerId="LiveId" clId="{A9F117B8-62A7-4BD3-BA53-23E90F9A9691}" dt="2023-11-10T11:10:08.111" v="4964" actId="165"/>
          <ac:grpSpMkLst>
            <pc:docMk/>
            <pc:sldMk cId="3549753087" sldId="271"/>
            <ac:grpSpMk id="162" creationId="{2BB42BB8-88FE-44D2-9C8B-7C03D0699DE3}"/>
          </ac:grpSpMkLst>
        </pc:grpChg>
        <pc:grpChg chg="del mod topLvl">
          <ac:chgData name="varitsara monsiri" userId="d21832565e14aca8" providerId="LiveId" clId="{A9F117B8-62A7-4BD3-BA53-23E90F9A9691}" dt="2023-11-10T11:10:35.548" v="4970" actId="21"/>
          <ac:grpSpMkLst>
            <pc:docMk/>
            <pc:sldMk cId="3549753087" sldId="271"/>
            <ac:grpSpMk id="163" creationId="{488687E3-9BFF-4519-A68D-551FDAF39846}"/>
          </ac:grpSpMkLst>
        </pc:grpChg>
        <pc:grpChg chg="del mod topLvl">
          <ac:chgData name="varitsara monsiri" userId="d21832565e14aca8" providerId="LiveId" clId="{A9F117B8-62A7-4BD3-BA53-23E90F9A9691}" dt="2023-11-10T11:23:55.950" v="5050" actId="478"/>
          <ac:grpSpMkLst>
            <pc:docMk/>
            <pc:sldMk cId="3549753087" sldId="271"/>
            <ac:grpSpMk id="173" creationId="{CAD977F7-9E34-41FF-8F33-C15180EE59E4}"/>
          </ac:grpSpMkLst>
        </pc:grpChg>
        <pc:grpChg chg="del mod">
          <ac:chgData name="varitsara monsiri" userId="d21832565e14aca8" providerId="LiveId" clId="{A9F117B8-62A7-4BD3-BA53-23E90F9A9691}" dt="2023-11-10T11:10:08.111" v="4964" actId="165"/>
          <ac:grpSpMkLst>
            <pc:docMk/>
            <pc:sldMk cId="3549753087" sldId="271"/>
            <ac:grpSpMk id="183" creationId="{A606CEE0-803A-4168-BBDB-F87D4709D5FC}"/>
          </ac:grpSpMkLst>
        </pc:grpChg>
        <pc:grpChg chg="del mod topLvl">
          <ac:chgData name="varitsara monsiri" userId="d21832565e14aca8" providerId="LiveId" clId="{A9F117B8-62A7-4BD3-BA53-23E90F9A9691}" dt="2023-11-10T11:10:22.388" v="4967" actId="165"/>
          <ac:grpSpMkLst>
            <pc:docMk/>
            <pc:sldMk cId="3549753087" sldId="271"/>
            <ac:grpSpMk id="184" creationId="{2B443DB1-539A-4D7B-87B6-EA4589B9F95A}"/>
          </ac:grpSpMkLst>
        </pc:grpChg>
        <pc:grpChg chg="mod topLvl">
          <ac:chgData name="varitsara monsiri" userId="d21832565e14aca8" providerId="LiveId" clId="{A9F117B8-62A7-4BD3-BA53-23E90F9A9691}" dt="2023-11-10T11:10:31.009" v="4969" actId="164"/>
          <ac:grpSpMkLst>
            <pc:docMk/>
            <pc:sldMk cId="3549753087" sldId="271"/>
            <ac:grpSpMk id="185" creationId="{87D0C1F3-D503-46EF-9276-E990C1D8EC75}"/>
          </ac:grpSpMkLst>
        </pc:grpChg>
        <pc:grpChg chg="del mod topLvl">
          <ac:chgData name="varitsara monsiri" userId="d21832565e14aca8" providerId="LiveId" clId="{A9F117B8-62A7-4BD3-BA53-23E90F9A9691}" dt="2023-11-10T11:10:27.613" v="4968" actId="165"/>
          <ac:grpSpMkLst>
            <pc:docMk/>
            <pc:sldMk cId="3549753087" sldId="271"/>
            <ac:grpSpMk id="192" creationId="{1DCFB062-E7AE-437A-BD5D-C686F3A2A763}"/>
          </ac:grpSpMkLst>
        </pc:grpChg>
        <pc:grpChg chg="del mod topLvl">
          <ac:chgData name="varitsara monsiri" userId="d21832565e14aca8" providerId="LiveId" clId="{A9F117B8-62A7-4BD3-BA53-23E90F9A9691}" dt="2023-11-10T11:23:55.950" v="5050" actId="478"/>
          <ac:grpSpMkLst>
            <pc:docMk/>
            <pc:sldMk cId="3549753087" sldId="271"/>
            <ac:grpSpMk id="199" creationId="{E4D7FF2D-E898-4DF3-BAB1-CDBBFE55E4FE}"/>
          </ac:grpSpMkLst>
        </pc:grpChg>
        <pc:grpChg chg="del mod">
          <ac:chgData name="varitsara monsiri" userId="d21832565e14aca8" providerId="LiveId" clId="{A9F117B8-62A7-4BD3-BA53-23E90F9A9691}" dt="2023-11-10T11:10:08.111" v="4964" actId="165"/>
          <ac:grpSpMkLst>
            <pc:docMk/>
            <pc:sldMk cId="3549753087" sldId="271"/>
            <ac:grpSpMk id="207" creationId="{76841E2A-EEAB-40AF-BE09-2ED8C5B00F91}"/>
          </ac:grpSpMkLst>
        </pc:grpChg>
        <pc:grpChg chg="del mod topLvl">
          <ac:chgData name="varitsara monsiri" userId="d21832565e14aca8" providerId="LiveId" clId="{A9F117B8-62A7-4BD3-BA53-23E90F9A9691}" dt="2023-11-10T11:10:35.548" v="4970" actId="21"/>
          <ac:grpSpMkLst>
            <pc:docMk/>
            <pc:sldMk cId="3549753087" sldId="271"/>
            <ac:grpSpMk id="208" creationId="{AFDC5D7C-9940-4F26-A39A-64E55186B506}"/>
          </ac:grpSpMkLst>
        </pc:grpChg>
        <pc:grpChg chg="mod">
          <ac:chgData name="varitsara monsiri" userId="d21832565e14aca8" providerId="LiveId" clId="{A9F117B8-62A7-4BD3-BA53-23E90F9A9691}" dt="2023-11-10T11:10:08.111" v="4964" actId="165"/>
          <ac:grpSpMkLst>
            <pc:docMk/>
            <pc:sldMk cId="3549753087" sldId="271"/>
            <ac:grpSpMk id="209" creationId="{DFCE2710-DA24-47BA-9D47-EAA9E0C485F3}"/>
          </ac:grpSpMkLst>
        </pc:grpChg>
        <pc:grpChg chg="mod">
          <ac:chgData name="varitsara monsiri" userId="d21832565e14aca8" providerId="LiveId" clId="{A9F117B8-62A7-4BD3-BA53-23E90F9A9691}" dt="2023-11-10T11:10:08.111" v="4964" actId="165"/>
          <ac:grpSpMkLst>
            <pc:docMk/>
            <pc:sldMk cId="3549753087" sldId="271"/>
            <ac:grpSpMk id="217" creationId="{CC7B18F7-4A20-4C69-BE10-DFCB857AB490}"/>
          </ac:grpSpMkLst>
        </pc:grpChg>
        <pc:grpChg chg="mod">
          <ac:chgData name="varitsara monsiri" userId="d21832565e14aca8" providerId="LiveId" clId="{A9F117B8-62A7-4BD3-BA53-23E90F9A9691}" dt="2023-11-10T11:10:08.111" v="4964" actId="165"/>
          <ac:grpSpMkLst>
            <pc:docMk/>
            <pc:sldMk cId="3549753087" sldId="271"/>
            <ac:grpSpMk id="224" creationId="{5D87837E-2DA1-4EE1-B0BF-7AAB4AC2A09C}"/>
          </ac:grpSpMkLst>
        </pc:grpChg>
        <pc:grpChg chg="del mod topLvl">
          <ac:chgData name="varitsara monsiri" userId="d21832565e14aca8" providerId="LiveId" clId="{A9F117B8-62A7-4BD3-BA53-23E90F9A9691}" dt="2023-11-10T11:23:55.950" v="5050" actId="478"/>
          <ac:grpSpMkLst>
            <pc:docMk/>
            <pc:sldMk cId="3549753087" sldId="271"/>
            <ac:grpSpMk id="229" creationId="{11D2FD77-283B-4634-A6F4-5330B9C6D818}"/>
          </ac:grpSpMkLst>
        </pc:grpChg>
        <pc:grpChg chg="add del mod">
          <ac:chgData name="varitsara monsiri" userId="d21832565e14aca8" providerId="LiveId" clId="{A9F117B8-62A7-4BD3-BA53-23E90F9A9691}" dt="2023-11-10T11:10:35.548" v="4970" actId="21"/>
          <ac:grpSpMkLst>
            <pc:docMk/>
            <pc:sldMk cId="3549753087" sldId="271"/>
            <ac:grpSpMk id="237" creationId="{2803A5FD-B353-4DB5-827C-A917F1031BD1}"/>
          </ac:grpSpMkLst>
        </pc:grpChg>
        <pc:grpChg chg="add mod topLvl">
          <ac:chgData name="varitsara monsiri" userId="d21832565e14aca8" providerId="LiveId" clId="{A9F117B8-62A7-4BD3-BA53-23E90F9A9691}" dt="2023-11-10T13:04:10.716" v="5750" actId="12788"/>
          <ac:grpSpMkLst>
            <pc:docMk/>
            <pc:sldMk cId="3549753087" sldId="271"/>
            <ac:grpSpMk id="244" creationId="{9BB2FFE9-C616-47FC-A40A-7E739BEF565F}"/>
          </ac:grpSpMkLst>
        </pc:grpChg>
        <pc:grpChg chg="mod">
          <ac:chgData name="varitsara monsiri" userId="d21832565e14aca8" providerId="LiveId" clId="{A9F117B8-62A7-4BD3-BA53-23E90F9A9691}" dt="2023-11-10T13:03:07.004" v="5723" actId="165"/>
          <ac:grpSpMkLst>
            <pc:docMk/>
            <pc:sldMk cId="3549753087" sldId="271"/>
            <ac:grpSpMk id="246" creationId="{9753AE32-4851-4EC3-BB03-843D8724D975}"/>
          </ac:grpSpMkLst>
        </pc:grpChg>
        <pc:grpChg chg="add del mod topLvl">
          <ac:chgData name="varitsara monsiri" userId="d21832565e14aca8" providerId="LiveId" clId="{A9F117B8-62A7-4BD3-BA53-23E90F9A9691}" dt="2023-11-10T13:03:08.581" v="5724" actId="478"/>
          <ac:grpSpMkLst>
            <pc:docMk/>
            <pc:sldMk cId="3549753087" sldId="271"/>
            <ac:grpSpMk id="249" creationId="{9CB6A86D-377E-4F03-9DF9-84A65E2DD34F}"/>
          </ac:grpSpMkLst>
        </pc:grpChg>
        <pc:grpChg chg="mod">
          <ac:chgData name="varitsara monsiri" userId="d21832565e14aca8" providerId="LiveId" clId="{A9F117B8-62A7-4BD3-BA53-23E90F9A9691}" dt="2023-11-10T13:03:07.004" v="5723" actId="165"/>
          <ac:grpSpMkLst>
            <pc:docMk/>
            <pc:sldMk cId="3549753087" sldId="271"/>
            <ac:grpSpMk id="251" creationId="{76B581ED-7AA4-483F-981A-158164237B24}"/>
          </ac:grpSpMkLst>
        </pc:grpChg>
        <pc:grpChg chg="add del mod topLvl">
          <ac:chgData name="varitsara monsiri" userId="d21832565e14aca8" providerId="LiveId" clId="{A9F117B8-62A7-4BD3-BA53-23E90F9A9691}" dt="2023-11-10T13:03:08.581" v="5724" actId="478"/>
          <ac:grpSpMkLst>
            <pc:docMk/>
            <pc:sldMk cId="3549753087" sldId="271"/>
            <ac:grpSpMk id="254" creationId="{D8D6D20A-A94F-4000-8765-4DB08779E575}"/>
          </ac:grpSpMkLst>
        </pc:grpChg>
        <pc:grpChg chg="mod">
          <ac:chgData name="varitsara monsiri" userId="d21832565e14aca8" providerId="LiveId" clId="{A9F117B8-62A7-4BD3-BA53-23E90F9A9691}" dt="2023-11-10T13:03:07.004" v="5723" actId="165"/>
          <ac:grpSpMkLst>
            <pc:docMk/>
            <pc:sldMk cId="3549753087" sldId="271"/>
            <ac:grpSpMk id="256" creationId="{488EEE31-7EA8-40F4-A0D9-8BD61F39D955}"/>
          </ac:grpSpMkLst>
        </pc:grpChg>
        <pc:grpChg chg="add del mod">
          <ac:chgData name="varitsara monsiri" userId="d21832565e14aca8" providerId="LiveId" clId="{A9F117B8-62A7-4BD3-BA53-23E90F9A9691}" dt="2023-11-10T13:03:07.004" v="5723" actId="165"/>
          <ac:grpSpMkLst>
            <pc:docMk/>
            <pc:sldMk cId="3549753087" sldId="271"/>
            <ac:grpSpMk id="259" creationId="{2296FCCD-466D-493A-8A72-74158A15A0AA}"/>
          </ac:grpSpMkLst>
        </pc:grpChg>
        <pc:grpChg chg="add mod">
          <ac:chgData name="varitsara monsiri" userId="d21832565e14aca8" providerId="LiveId" clId="{A9F117B8-62A7-4BD3-BA53-23E90F9A9691}" dt="2023-11-10T13:04:10.716" v="5750" actId="12788"/>
          <ac:grpSpMkLst>
            <pc:docMk/>
            <pc:sldMk cId="3549753087" sldId="271"/>
            <ac:grpSpMk id="260" creationId="{F35C60A8-0664-4719-9212-A330290BF0EB}"/>
          </ac:grpSpMkLst>
        </pc:grpChg>
        <pc:grpChg chg="mod">
          <ac:chgData name="varitsara monsiri" userId="d21832565e14aca8" providerId="LiveId" clId="{A9F117B8-62A7-4BD3-BA53-23E90F9A9691}" dt="2023-11-10T13:03:38.131" v="5744"/>
          <ac:grpSpMkLst>
            <pc:docMk/>
            <pc:sldMk cId="3549753087" sldId="271"/>
            <ac:grpSpMk id="262" creationId="{CFE548F5-6AA5-4B2E-A7F3-850A92F7D81C}"/>
          </ac:grpSpMkLst>
        </pc:grpChg>
        <pc:grpChg chg="add mod">
          <ac:chgData name="varitsara monsiri" userId="d21832565e14aca8" providerId="LiveId" clId="{A9F117B8-62A7-4BD3-BA53-23E90F9A9691}" dt="2023-11-10T13:04:10.716" v="5750" actId="12788"/>
          <ac:grpSpMkLst>
            <pc:docMk/>
            <pc:sldMk cId="3549753087" sldId="271"/>
            <ac:grpSpMk id="265" creationId="{C977D01D-7109-48A0-9BCB-E42F277DA86D}"/>
          </ac:grpSpMkLst>
        </pc:grpChg>
        <pc:grpChg chg="mod">
          <ac:chgData name="varitsara monsiri" userId="d21832565e14aca8" providerId="LiveId" clId="{A9F117B8-62A7-4BD3-BA53-23E90F9A9691}" dt="2023-11-10T13:03:53.793" v="5747"/>
          <ac:grpSpMkLst>
            <pc:docMk/>
            <pc:sldMk cId="3549753087" sldId="271"/>
            <ac:grpSpMk id="267" creationId="{F50F38E8-B4D6-40CD-B3B8-A57EAE2BA3AF}"/>
          </ac:grpSpMkLst>
        </pc:grpChg>
        <pc:grpChg chg="add del mod">
          <ac:chgData name="varitsara monsiri" userId="d21832565e14aca8" providerId="LiveId" clId="{A9F117B8-62A7-4BD3-BA53-23E90F9A9691}" dt="2023-11-10T13:05:24.407" v="5757" actId="478"/>
          <ac:grpSpMkLst>
            <pc:docMk/>
            <pc:sldMk cId="3549753087" sldId="271"/>
            <ac:grpSpMk id="270" creationId="{91749978-1054-4CCD-B8EE-0E71902C28F4}"/>
          </ac:grpSpMkLst>
        </pc:grpChg>
        <pc:grpChg chg="add mod ord">
          <ac:chgData name="varitsara monsiri" userId="d21832565e14aca8" providerId="LiveId" clId="{A9F117B8-62A7-4BD3-BA53-23E90F9A9691}" dt="2023-11-10T13:05:16.815" v="5755" actId="167"/>
          <ac:grpSpMkLst>
            <pc:docMk/>
            <pc:sldMk cId="3549753087" sldId="271"/>
            <ac:grpSpMk id="276" creationId="{584AB62B-C3CB-4A25-9C11-65A8AC0D10E1}"/>
          </ac:grpSpMkLst>
        </pc:grpChg>
        <pc:grpChg chg="add mod">
          <ac:chgData name="varitsara monsiri" userId="d21832565e14aca8" providerId="LiveId" clId="{A9F117B8-62A7-4BD3-BA53-23E90F9A9691}" dt="2023-11-10T13:07:28.100" v="5761" actId="552"/>
          <ac:grpSpMkLst>
            <pc:docMk/>
            <pc:sldMk cId="3549753087" sldId="271"/>
            <ac:grpSpMk id="285" creationId="{5DE8552F-4B68-4D15-9930-7121D04ADA65}"/>
          </ac:grpSpMkLst>
        </pc:grpChg>
        <pc:picChg chg="add del mod">
          <ac:chgData name="varitsara monsiri" userId="d21832565e14aca8" providerId="LiveId" clId="{A9F117B8-62A7-4BD3-BA53-23E90F9A9691}" dt="2023-11-10T11:02:04.326" v="4851" actId="27803"/>
          <ac:picMkLst>
            <pc:docMk/>
            <pc:sldMk cId="3549753087" sldId="271"/>
            <ac:picMk id="14" creationId="{4EC2041C-50C3-4E1E-BFE3-80AEB8CAB734}"/>
          </ac:picMkLst>
        </pc:picChg>
        <pc:picChg chg="add del mod">
          <ac:chgData name="varitsara monsiri" userId="d21832565e14aca8" providerId="LiveId" clId="{A9F117B8-62A7-4BD3-BA53-23E90F9A9691}" dt="2023-11-10T11:04:21.419" v="4872" actId="27803"/>
          <ac:picMkLst>
            <pc:docMk/>
            <pc:sldMk cId="3549753087" sldId="271"/>
            <ac:picMk id="41" creationId="{7A16BA76-F65B-4A80-AD7E-A1CA540F50D8}"/>
          </ac:picMkLst>
        </pc:picChg>
        <pc:picChg chg="add del">
          <ac:chgData name="varitsara monsiri" userId="d21832565e14aca8" providerId="LiveId" clId="{A9F117B8-62A7-4BD3-BA53-23E90F9A9691}" dt="2023-11-10T11:10:06.311" v="4963" actId="27803"/>
          <ac:picMkLst>
            <pc:docMk/>
            <pc:sldMk cId="3549753087" sldId="271"/>
            <ac:picMk id="123" creationId="{9757F2D3-21D6-4671-82B8-A48D8616EA8D}"/>
          </ac:picMkLst>
        </pc:picChg>
        <pc:picChg chg="mod">
          <ac:chgData name="varitsara monsiri" userId="d21832565e14aca8" providerId="LiveId" clId="{A9F117B8-62A7-4BD3-BA53-23E90F9A9691}" dt="2023-11-10T13:04:39.744" v="5751"/>
          <ac:picMkLst>
            <pc:docMk/>
            <pc:sldMk cId="3549753087" sldId="271"/>
            <ac:picMk id="271" creationId="{494473F0-4152-479A-8F01-EA1063A3EE96}"/>
          </ac:picMkLst>
        </pc:picChg>
        <pc:picChg chg="mod">
          <ac:chgData name="varitsara monsiri" userId="d21832565e14aca8" providerId="LiveId" clId="{A9F117B8-62A7-4BD3-BA53-23E90F9A9691}" dt="2023-11-10T13:04:39.744" v="5751"/>
          <ac:picMkLst>
            <pc:docMk/>
            <pc:sldMk cId="3549753087" sldId="271"/>
            <ac:picMk id="272" creationId="{505D869B-EFBA-4617-B91D-A817D7529AC3}"/>
          </ac:picMkLst>
        </pc:picChg>
        <pc:picChg chg="mod">
          <ac:chgData name="varitsara monsiri" userId="d21832565e14aca8" providerId="LiveId" clId="{A9F117B8-62A7-4BD3-BA53-23E90F9A9691}" dt="2023-11-10T13:04:39.744" v="5751"/>
          <ac:picMkLst>
            <pc:docMk/>
            <pc:sldMk cId="3549753087" sldId="271"/>
            <ac:picMk id="273" creationId="{FD179620-FF4C-45A0-9B23-DC7ACCDEE7D4}"/>
          </ac:picMkLst>
        </pc:picChg>
        <pc:picChg chg="mod">
          <ac:chgData name="varitsara monsiri" userId="d21832565e14aca8" providerId="LiveId" clId="{A9F117B8-62A7-4BD3-BA53-23E90F9A9691}" dt="2023-11-10T13:04:39.744" v="5751"/>
          <ac:picMkLst>
            <pc:docMk/>
            <pc:sldMk cId="3549753087" sldId="271"/>
            <ac:picMk id="274" creationId="{7CBEAD4C-FDEB-4D3C-BA5C-DF9060C5AC67}"/>
          </ac:picMkLst>
        </pc:picChg>
        <pc:picChg chg="mod">
          <ac:chgData name="varitsara monsiri" userId="d21832565e14aca8" providerId="LiveId" clId="{A9F117B8-62A7-4BD3-BA53-23E90F9A9691}" dt="2023-11-10T13:04:39.744" v="5751"/>
          <ac:picMkLst>
            <pc:docMk/>
            <pc:sldMk cId="3549753087" sldId="271"/>
            <ac:picMk id="275" creationId="{1D2AD6C0-7465-44C2-AEF8-BEF08C97E726}"/>
          </ac:picMkLst>
        </pc:picChg>
        <pc:picChg chg="mod">
          <ac:chgData name="varitsara monsiri" userId="d21832565e14aca8" providerId="LiveId" clId="{A9F117B8-62A7-4BD3-BA53-23E90F9A9691}" dt="2023-11-10T13:04:53.323" v="5752"/>
          <ac:picMkLst>
            <pc:docMk/>
            <pc:sldMk cId="3549753087" sldId="271"/>
            <ac:picMk id="277" creationId="{7A6BB78C-470D-4DB1-8443-EB0A025E6C1A}"/>
          </ac:picMkLst>
        </pc:picChg>
        <pc:picChg chg="mod">
          <ac:chgData name="varitsara monsiri" userId="d21832565e14aca8" providerId="LiveId" clId="{A9F117B8-62A7-4BD3-BA53-23E90F9A9691}" dt="2023-11-10T13:04:53.323" v="5752"/>
          <ac:picMkLst>
            <pc:docMk/>
            <pc:sldMk cId="3549753087" sldId="271"/>
            <ac:picMk id="278" creationId="{F6223894-0839-4B35-ABAC-A4E868860F04}"/>
          </ac:picMkLst>
        </pc:picChg>
        <pc:picChg chg="mod">
          <ac:chgData name="varitsara monsiri" userId="d21832565e14aca8" providerId="LiveId" clId="{A9F117B8-62A7-4BD3-BA53-23E90F9A9691}" dt="2023-11-10T13:04:53.323" v="5752"/>
          <ac:picMkLst>
            <pc:docMk/>
            <pc:sldMk cId="3549753087" sldId="271"/>
            <ac:picMk id="279" creationId="{0281BD96-25D4-41C4-913A-7EB0EFE09FFA}"/>
          </ac:picMkLst>
        </pc:picChg>
        <pc:picChg chg="mod">
          <ac:chgData name="varitsara monsiri" userId="d21832565e14aca8" providerId="LiveId" clId="{A9F117B8-62A7-4BD3-BA53-23E90F9A9691}" dt="2023-11-10T13:04:53.323" v="5752"/>
          <ac:picMkLst>
            <pc:docMk/>
            <pc:sldMk cId="3549753087" sldId="271"/>
            <ac:picMk id="280" creationId="{F6877840-AA52-4C7A-931C-C21FDDFA69DD}"/>
          </ac:picMkLst>
        </pc:picChg>
        <pc:picChg chg="mod">
          <ac:chgData name="varitsara monsiri" userId="d21832565e14aca8" providerId="LiveId" clId="{A9F117B8-62A7-4BD3-BA53-23E90F9A9691}" dt="2023-11-10T13:04:53.323" v="5752"/>
          <ac:picMkLst>
            <pc:docMk/>
            <pc:sldMk cId="3549753087" sldId="271"/>
            <ac:picMk id="281" creationId="{B5023A89-B214-4F22-BAFA-4FDD5B74BBA9}"/>
          </ac:picMkLst>
        </pc:picChg>
        <pc:picChg chg="add mod">
          <ac:chgData name="varitsara monsiri" userId="d21832565e14aca8" providerId="LiveId" clId="{A9F117B8-62A7-4BD3-BA53-23E90F9A9691}" dt="2023-11-10T13:07:14.833" v="5759" actId="164"/>
          <ac:picMkLst>
            <pc:docMk/>
            <pc:sldMk cId="3549753087" sldId="271"/>
            <ac:picMk id="282" creationId="{97CF6825-C21F-45BD-A1CA-FC529607E09D}"/>
          </ac:picMkLst>
        </pc:picChg>
        <pc:picChg chg="add mod">
          <ac:chgData name="varitsara monsiri" userId="d21832565e14aca8" providerId="LiveId" clId="{A9F117B8-62A7-4BD3-BA53-23E90F9A9691}" dt="2023-11-10T13:07:14.833" v="5759" actId="164"/>
          <ac:picMkLst>
            <pc:docMk/>
            <pc:sldMk cId="3549753087" sldId="271"/>
            <ac:picMk id="283" creationId="{D765EED5-D4AB-4114-B654-B93A3F1BB713}"/>
          </ac:picMkLst>
        </pc:picChg>
        <pc:picChg chg="add mod">
          <ac:chgData name="varitsara monsiri" userId="d21832565e14aca8" providerId="LiveId" clId="{A9F117B8-62A7-4BD3-BA53-23E90F9A9691}" dt="2023-11-10T13:07:14.833" v="5759" actId="164"/>
          <ac:picMkLst>
            <pc:docMk/>
            <pc:sldMk cId="3549753087" sldId="271"/>
            <ac:picMk id="284" creationId="{7AC542D0-8570-4F59-8722-F8594C535926}"/>
          </ac:picMkLst>
        </pc:picChg>
        <pc:picChg chg="add mod">
          <ac:chgData name="varitsara monsiri" userId="d21832565e14aca8" providerId="LiveId" clId="{A9F117B8-62A7-4BD3-BA53-23E90F9A9691}" dt="2023-11-10T13:14:33.341" v="5809" actId="2085"/>
          <ac:picMkLst>
            <pc:docMk/>
            <pc:sldMk cId="3549753087" sldId="271"/>
            <ac:picMk id="287" creationId="{6C1F4DCA-CF35-4DBC-AFE9-67B1175777A6}"/>
          </ac:picMkLst>
        </pc:picChg>
        <pc:picChg chg="add mod">
          <ac:chgData name="varitsara monsiri" userId="d21832565e14aca8" providerId="LiveId" clId="{A9F117B8-62A7-4BD3-BA53-23E90F9A9691}" dt="2023-11-10T13:12:51.205" v="5778" actId="1076"/>
          <ac:picMkLst>
            <pc:docMk/>
            <pc:sldMk cId="3549753087" sldId="271"/>
            <ac:picMk id="288" creationId="{2768BB4F-0A36-4F01-8720-8936946A1DB9}"/>
          </ac:picMkLst>
        </pc:picChg>
        <pc:picChg chg="add mod">
          <ac:chgData name="varitsara monsiri" userId="d21832565e14aca8" providerId="LiveId" clId="{A9F117B8-62A7-4BD3-BA53-23E90F9A9691}" dt="2023-11-10T13:12:53.950" v="5779" actId="1076"/>
          <ac:picMkLst>
            <pc:docMk/>
            <pc:sldMk cId="3549753087" sldId="271"/>
            <ac:picMk id="289" creationId="{B8D4BAE6-A145-4713-B83C-FDC08192263E}"/>
          </ac:picMkLst>
        </pc:picChg>
        <pc:picChg chg="add mod">
          <ac:chgData name="varitsara monsiri" userId="d21832565e14aca8" providerId="LiveId" clId="{A9F117B8-62A7-4BD3-BA53-23E90F9A9691}" dt="2023-11-10T13:13:27.603" v="5785" actId="1076"/>
          <ac:picMkLst>
            <pc:docMk/>
            <pc:sldMk cId="3549753087" sldId="271"/>
            <ac:picMk id="290" creationId="{015999B9-3C6D-4279-B958-385EA4C3D568}"/>
          </ac:picMkLst>
        </pc:picChg>
      </pc:sldChg>
      <pc:sldChg chg="addSp delSp modSp new del mod modClrScheme chgLayout">
        <pc:chgData name="varitsara monsiri" userId="d21832565e14aca8" providerId="LiveId" clId="{A9F117B8-62A7-4BD3-BA53-23E90F9A9691}" dt="2023-11-10T12:33:32.498" v="5388" actId="47"/>
        <pc:sldMkLst>
          <pc:docMk/>
          <pc:sldMk cId="3752209321" sldId="272"/>
        </pc:sldMkLst>
        <pc:spChg chg="del">
          <ac:chgData name="varitsara monsiri" userId="d21832565e14aca8" providerId="LiveId" clId="{A9F117B8-62A7-4BD3-BA53-23E90F9A9691}" dt="2023-11-10T07:40:47.279" v="3622" actId="700"/>
          <ac:spMkLst>
            <pc:docMk/>
            <pc:sldMk cId="3752209321" sldId="272"/>
            <ac:spMk id="2" creationId="{FE291CBF-66E5-4A97-A484-4221610F9978}"/>
          </ac:spMkLst>
        </pc:spChg>
        <pc:spChg chg="del">
          <ac:chgData name="varitsara monsiri" userId="d21832565e14aca8" providerId="LiveId" clId="{A9F117B8-62A7-4BD3-BA53-23E90F9A9691}" dt="2023-11-10T07:40:47.279" v="3622" actId="700"/>
          <ac:spMkLst>
            <pc:docMk/>
            <pc:sldMk cId="3752209321" sldId="272"/>
            <ac:spMk id="3" creationId="{45517C32-CBA7-4F32-855E-44C372417DE5}"/>
          </ac:spMkLst>
        </pc:spChg>
        <pc:spChg chg="del">
          <ac:chgData name="varitsara monsiri" userId="d21832565e14aca8" providerId="LiveId" clId="{A9F117B8-62A7-4BD3-BA53-23E90F9A9691}" dt="2023-11-10T07:40:47.279" v="3622" actId="700"/>
          <ac:spMkLst>
            <pc:docMk/>
            <pc:sldMk cId="3752209321" sldId="272"/>
            <ac:spMk id="4" creationId="{51D0C506-913C-4190-9AD2-E4F3AED1B6B8}"/>
          </ac:spMkLst>
        </pc:spChg>
        <pc:spChg chg="del">
          <ac:chgData name="varitsara monsiri" userId="d21832565e14aca8" providerId="LiveId" clId="{A9F117B8-62A7-4BD3-BA53-23E90F9A9691}" dt="2023-11-10T07:40:47.279" v="3622" actId="700"/>
          <ac:spMkLst>
            <pc:docMk/>
            <pc:sldMk cId="3752209321" sldId="272"/>
            <ac:spMk id="5" creationId="{7C598FDD-73B6-4C35-AD24-3DB4D22C0225}"/>
          </ac:spMkLst>
        </pc:spChg>
        <pc:spChg chg="del">
          <ac:chgData name="varitsara monsiri" userId="d21832565e14aca8" providerId="LiveId" clId="{A9F117B8-62A7-4BD3-BA53-23E90F9A9691}" dt="2023-11-10T07:40:47.279" v="3622" actId="700"/>
          <ac:spMkLst>
            <pc:docMk/>
            <pc:sldMk cId="3752209321" sldId="272"/>
            <ac:spMk id="6" creationId="{35F208DD-4491-4EBC-B44B-3B6104D1D602}"/>
          </ac:spMkLst>
        </pc:spChg>
        <pc:spChg chg="del">
          <ac:chgData name="varitsara monsiri" userId="d21832565e14aca8" providerId="LiveId" clId="{A9F117B8-62A7-4BD3-BA53-23E90F9A9691}" dt="2023-11-10T07:40:47.279" v="3622" actId="700"/>
          <ac:spMkLst>
            <pc:docMk/>
            <pc:sldMk cId="3752209321" sldId="272"/>
            <ac:spMk id="7" creationId="{0DB3368D-F258-4616-A3A6-7EA4634A3EEC}"/>
          </ac:spMkLst>
        </pc:spChg>
        <pc:spChg chg="del">
          <ac:chgData name="varitsara monsiri" userId="d21832565e14aca8" providerId="LiveId" clId="{A9F117B8-62A7-4BD3-BA53-23E90F9A9691}" dt="2023-11-10T07:40:47.279" v="3622" actId="700"/>
          <ac:spMkLst>
            <pc:docMk/>
            <pc:sldMk cId="3752209321" sldId="272"/>
            <ac:spMk id="8" creationId="{8996E64A-7368-4264-85A3-09497600F49E}"/>
          </ac:spMkLst>
        </pc:spChg>
        <pc:spChg chg="del">
          <ac:chgData name="varitsara monsiri" userId="d21832565e14aca8" providerId="LiveId" clId="{A9F117B8-62A7-4BD3-BA53-23E90F9A9691}" dt="2023-11-10T07:40:47.279" v="3622" actId="700"/>
          <ac:spMkLst>
            <pc:docMk/>
            <pc:sldMk cId="3752209321" sldId="272"/>
            <ac:spMk id="9" creationId="{C7B54471-D1CF-432B-8890-4564D97759D3}"/>
          </ac:spMkLst>
        </pc:spChg>
        <pc:spChg chg="del">
          <ac:chgData name="varitsara monsiri" userId="d21832565e14aca8" providerId="LiveId" clId="{A9F117B8-62A7-4BD3-BA53-23E90F9A9691}" dt="2023-11-10T07:40:47.279" v="3622" actId="700"/>
          <ac:spMkLst>
            <pc:docMk/>
            <pc:sldMk cId="3752209321" sldId="272"/>
            <ac:spMk id="10" creationId="{42EC0D54-A189-4BA4-91B1-857F0402494B}"/>
          </ac:spMkLst>
        </pc:spChg>
        <pc:spChg chg="del">
          <ac:chgData name="varitsara monsiri" userId="d21832565e14aca8" providerId="LiveId" clId="{A9F117B8-62A7-4BD3-BA53-23E90F9A9691}" dt="2023-11-10T07:40:47.279" v="3622" actId="700"/>
          <ac:spMkLst>
            <pc:docMk/>
            <pc:sldMk cId="3752209321" sldId="272"/>
            <ac:spMk id="11" creationId="{761F40EC-B7F5-4719-A38F-F6AE840B6524}"/>
          </ac:spMkLst>
        </pc:spChg>
        <pc:spChg chg="del">
          <ac:chgData name="varitsara monsiri" userId="d21832565e14aca8" providerId="LiveId" clId="{A9F117B8-62A7-4BD3-BA53-23E90F9A9691}" dt="2023-11-10T07:40:47.279" v="3622" actId="700"/>
          <ac:spMkLst>
            <pc:docMk/>
            <pc:sldMk cId="3752209321" sldId="272"/>
            <ac:spMk id="12" creationId="{5E68C5F0-BE01-46DD-8365-38DC6067201F}"/>
          </ac:spMkLst>
        </pc:spChg>
        <pc:spChg chg="del">
          <ac:chgData name="varitsara monsiri" userId="d21832565e14aca8" providerId="LiveId" clId="{A9F117B8-62A7-4BD3-BA53-23E90F9A9691}" dt="2023-11-10T07:40:47.279" v="3622" actId="700"/>
          <ac:spMkLst>
            <pc:docMk/>
            <pc:sldMk cId="3752209321" sldId="272"/>
            <ac:spMk id="13" creationId="{0DC787FE-624E-4EEA-939C-CA3EBDE7164D}"/>
          </ac:spMkLst>
        </pc:spChg>
        <pc:spChg chg="add mod ord topLvl">
          <ac:chgData name="varitsara monsiri" userId="d21832565e14aca8" providerId="LiveId" clId="{A9F117B8-62A7-4BD3-BA53-23E90F9A9691}" dt="2023-11-10T12:30:04.027" v="5366" actId="165"/>
          <ac:spMkLst>
            <pc:docMk/>
            <pc:sldMk cId="3752209321" sldId="272"/>
            <ac:spMk id="14" creationId="{9F673672-8748-4100-A1EE-F977A6807675}"/>
          </ac:spMkLst>
        </pc:spChg>
        <pc:spChg chg="add mod ord topLvl">
          <ac:chgData name="varitsara monsiri" userId="d21832565e14aca8" providerId="LiveId" clId="{A9F117B8-62A7-4BD3-BA53-23E90F9A9691}" dt="2023-11-10T12:30:04.027" v="5366" actId="165"/>
          <ac:spMkLst>
            <pc:docMk/>
            <pc:sldMk cId="3752209321" sldId="272"/>
            <ac:spMk id="15" creationId="{C40A5650-5107-4B80-9D78-E5A69D1B25D4}"/>
          </ac:spMkLst>
        </pc:spChg>
        <pc:spChg chg="add mod ord topLvl">
          <ac:chgData name="varitsara monsiri" userId="d21832565e14aca8" providerId="LiveId" clId="{A9F117B8-62A7-4BD3-BA53-23E90F9A9691}" dt="2023-11-10T12:30:04.027" v="5366" actId="165"/>
          <ac:spMkLst>
            <pc:docMk/>
            <pc:sldMk cId="3752209321" sldId="272"/>
            <ac:spMk id="16" creationId="{AEA04C72-6A76-4C34-B550-43FC780B7019}"/>
          </ac:spMkLst>
        </pc:spChg>
        <pc:spChg chg="mod">
          <ac:chgData name="varitsara monsiri" userId="d21832565e14aca8" providerId="LiveId" clId="{A9F117B8-62A7-4BD3-BA53-23E90F9A9691}" dt="2023-11-10T12:30:04.027" v="5366" actId="165"/>
          <ac:spMkLst>
            <pc:docMk/>
            <pc:sldMk cId="3752209321" sldId="272"/>
            <ac:spMk id="20" creationId="{4A0D7FD9-7A68-42BA-8147-25D25F3C6EB3}"/>
          </ac:spMkLst>
        </pc:spChg>
        <pc:spChg chg="mod">
          <ac:chgData name="varitsara monsiri" userId="d21832565e14aca8" providerId="LiveId" clId="{A9F117B8-62A7-4BD3-BA53-23E90F9A9691}" dt="2023-11-10T12:30:04.027" v="5366" actId="165"/>
          <ac:spMkLst>
            <pc:docMk/>
            <pc:sldMk cId="3752209321" sldId="272"/>
            <ac:spMk id="21" creationId="{A1B88933-7CB5-45A8-BCAF-B9C03C0ACC5D}"/>
          </ac:spMkLst>
        </pc:spChg>
        <pc:spChg chg="mod">
          <ac:chgData name="varitsara monsiri" userId="d21832565e14aca8" providerId="LiveId" clId="{A9F117B8-62A7-4BD3-BA53-23E90F9A9691}" dt="2023-11-10T12:30:04.027" v="5366" actId="165"/>
          <ac:spMkLst>
            <pc:docMk/>
            <pc:sldMk cId="3752209321" sldId="272"/>
            <ac:spMk id="22" creationId="{3EF8D2FC-1298-4DFB-88E8-F69CB4E6A19C}"/>
          </ac:spMkLst>
        </pc:spChg>
        <pc:spChg chg="mod">
          <ac:chgData name="varitsara monsiri" userId="d21832565e14aca8" providerId="LiveId" clId="{A9F117B8-62A7-4BD3-BA53-23E90F9A9691}" dt="2023-11-10T12:30:04.027" v="5366" actId="165"/>
          <ac:spMkLst>
            <pc:docMk/>
            <pc:sldMk cId="3752209321" sldId="272"/>
            <ac:spMk id="23" creationId="{84C883A0-E673-4B82-9857-141CD42FBFC5}"/>
          </ac:spMkLst>
        </pc:spChg>
        <pc:spChg chg="add del mod ord">
          <ac:chgData name="varitsara monsiri" userId="d21832565e14aca8" providerId="LiveId" clId="{A9F117B8-62A7-4BD3-BA53-23E90F9A9691}" dt="2023-11-10T12:19:08.766" v="5278" actId="700"/>
          <ac:spMkLst>
            <pc:docMk/>
            <pc:sldMk cId="3752209321" sldId="272"/>
            <ac:spMk id="24" creationId="{F8B41B8D-9113-4877-ADEC-6B392BA33A41}"/>
          </ac:spMkLst>
        </pc:spChg>
        <pc:spChg chg="add del mod ord">
          <ac:chgData name="varitsara monsiri" userId="d21832565e14aca8" providerId="LiveId" clId="{A9F117B8-62A7-4BD3-BA53-23E90F9A9691}" dt="2023-11-10T12:19:08.766" v="5278" actId="700"/>
          <ac:spMkLst>
            <pc:docMk/>
            <pc:sldMk cId="3752209321" sldId="272"/>
            <ac:spMk id="25" creationId="{1C6C8618-0B2D-409F-BD65-DC5477713090}"/>
          </ac:spMkLst>
        </pc:spChg>
        <pc:spChg chg="add del mod ord">
          <ac:chgData name="varitsara monsiri" userId="d21832565e14aca8" providerId="LiveId" clId="{A9F117B8-62A7-4BD3-BA53-23E90F9A9691}" dt="2023-11-10T12:19:08.766" v="5278" actId="700"/>
          <ac:spMkLst>
            <pc:docMk/>
            <pc:sldMk cId="3752209321" sldId="272"/>
            <ac:spMk id="26" creationId="{11064E6E-5444-40E7-A46A-061D07FBDC6A}"/>
          </ac:spMkLst>
        </pc:spChg>
        <pc:spChg chg="add del mod ord">
          <ac:chgData name="varitsara monsiri" userId="d21832565e14aca8" providerId="LiveId" clId="{A9F117B8-62A7-4BD3-BA53-23E90F9A9691}" dt="2023-11-10T12:19:08.766" v="5278" actId="700"/>
          <ac:spMkLst>
            <pc:docMk/>
            <pc:sldMk cId="3752209321" sldId="272"/>
            <ac:spMk id="27" creationId="{E2B0B1D6-C449-4B4F-8789-24BA9467D03E}"/>
          </ac:spMkLst>
        </pc:spChg>
        <pc:spChg chg="add del mod ord">
          <ac:chgData name="varitsara monsiri" userId="d21832565e14aca8" providerId="LiveId" clId="{A9F117B8-62A7-4BD3-BA53-23E90F9A9691}" dt="2023-11-10T12:19:08.766" v="5278" actId="700"/>
          <ac:spMkLst>
            <pc:docMk/>
            <pc:sldMk cId="3752209321" sldId="272"/>
            <ac:spMk id="28" creationId="{BAC1E608-B833-4CA4-A845-D65565F95B9F}"/>
          </ac:spMkLst>
        </pc:spChg>
        <pc:spChg chg="add del mod ord">
          <ac:chgData name="varitsara monsiri" userId="d21832565e14aca8" providerId="LiveId" clId="{A9F117B8-62A7-4BD3-BA53-23E90F9A9691}" dt="2023-11-10T12:19:08.766" v="5278" actId="700"/>
          <ac:spMkLst>
            <pc:docMk/>
            <pc:sldMk cId="3752209321" sldId="272"/>
            <ac:spMk id="29" creationId="{64BA9F14-A0B3-4020-A766-5FFEDF45FEA0}"/>
          </ac:spMkLst>
        </pc:spChg>
        <pc:spChg chg="add del mod ord">
          <ac:chgData name="varitsara monsiri" userId="d21832565e14aca8" providerId="LiveId" clId="{A9F117B8-62A7-4BD3-BA53-23E90F9A9691}" dt="2023-11-10T12:19:08.766" v="5278" actId="700"/>
          <ac:spMkLst>
            <pc:docMk/>
            <pc:sldMk cId="3752209321" sldId="272"/>
            <ac:spMk id="30" creationId="{6EC8BC4D-B548-482E-9244-371790B8C45C}"/>
          </ac:spMkLst>
        </pc:spChg>
        <pc:spChg chg="add del mod ord">
          <ac:chgData name="varitsara monsiri" userId="d21832565e14aca8" providerId="LiveId" clId="{A9F117B8-62A7-4BD3-BA53-23E90F9A9691}" dt="2023-11-10T12:19:08.766" v="5278" actId="700"/>
          <ac:spMkLst>
            <pc:docMk/>
            <pc:sldMk cId="3752209321" sldId="272"/>
            <ac:spMk id="31" creationId="{BAEEC229-020B-4FE2-BED5-1F10B8714760}"/>
          </ac:spMkLst>
        </pc:spChg>
        <pc:spChg chg="add del mod ord">
          <ac:chgData name="varitsara monsiri" userId="d21832565e14aca8" providerId="LiveId" clId="{A9F117B8-62A7-4BD3-BA53-23E90F9A9691}" dt="2023-11-10T12:19:08.766" v="5278" actId="700"/>
          <ac:spMkLst>
            <pc:docMk/>
            <pc:sldMk cId="3752209321" sldId="272"/>
            <ac:spMk id="32" creationId="{AD2664B5-3BEA-48EC-A3D9-2B06DBC919C3}"/>
          </ac:spMkLst>
        </pc:spChg>
        <pc:spChg chg="add del mod ord">
          <ac:chgData name="varitsara monsiri" userId="d21832565e14aca8" providerId="LiveId" clId="{A9F117B8-62A7-4BD3-BA53-23E90F9A9691}" dt="2023-11-10T12:19:08.766" v="5278" actId="700"/>
          <ac:spMkLst>
            <pc:docMk/>
            <pc:sldMk cId="3752209321" sldId="272"/>
            <ac:spMk id="33" creationId="{107E1ED4-B7BD-44F4-928E-EE0F2E17DB17}"/>
          </ac:spMkLst>
        </pc:spChg>
        <pc:spChg chg="add mod ord">
          <ac:chgData name="varitsara monsiri" userId="d21832565e14aca8" providerId="LiveId" clId="{A9F117B8-62A7-4BD3-BA53-23E90F9A9691}" dt="2023-11-10T12:19:56.103" v="5283" actId="700"/>
          <ac:spMkLst>
            <pc:docMk/>
            <pc:sldMk cId="3752209321" sldId="272"/>
            <ac:spMk id="34" creationId="{84E944C0-D78A-423F-BE95-CCDB5B11C866}"/>
          </ac:spMkLst>
        </pc:spChg>
        <pc:spChg chg="add del mod ord">
          <ac:chgData name="varitsara monsiri" userId="d21832565e14aca8" providerId="LiveId" clId="{A9F117B8-62A7-4BD3-BA53-23E90F9A9691}" dt="2023-11-10T12:19:56.103" v="5283" actId="700"/>
          <ac:spMkLst>
            <pc:docMk/>
            <pc:sldMk cId="3752209321" sldId="272"/>
            <ac:spMk id="35" creationId="{6413AEDB-BD8A-454E-8A0A-F2C16808C892}"/>
          </ac:spMkLst>
        </pc:spChg>
        <pc:spChg chg="add del mod ord">
          <ac:chgData name="varitsara monsiri" userId="d21832565e14aca8" providerId="LiveId" clId="{A9F117B8-62A7-4BD3-BA53-23E90F9A9691}" dt="2023-11-10T12:19:56.103" v="5283" actId="700"/>
          <ac:spMkLst>
            <pc:docMk/>
            <pc:sldMk cId="3752209321" sldId="272"/>
            <ac:spMk id="36" creationId="{0DF94A16-9A28-44F5-A560-B40B51D228AF}"/>
          </ac:spMkLst>
        </pc:spChg>
        <pc:spChg chg="add del mod ord">
          <ac:chgData name="varitsara monsiri" userId="d21832565e14aca8" providerId="LiveId" clId="{A9F117B8-62A7-4BD3-BA53-23E90F9A9691}" dt="2023-11-10T12:19:56.103" v="5283" actId="700"/>
          <ac:spMkLst>
            <pc:docMk/>
            <pc:sldMk cId="3752209321" sldId="272"/>
            <ac:spMk id="37" creationId="{746A623B-320E-4E79-9E2C-993556E0084D}"/>
          </ac:spMkLst>
        </pc:spChg>
        <pc:spChg chg="add del mod ord">
          <ac:chgData name="varitsara monsiri" userId="d21832565e14aca8" providerId="LiveId" clId="{A9F117B8-62A7-4BD3-BA53-23E90F9A9691}" dt="2023-11-10T12:19:56.103" v="5283" actId="700"/>
          <ac:spMkLst>
            <pc:docMk/>
            <pc:sldMk cId="3752209321" sldId="272"/>
            <ac:spMk id="38" creationId="{AA1AC5C8-BD50-4B5D-A483-4A375E8C13D2}"/>
          </ac:spMkLst>
        </pc:spChg>
        <pc:spChg chg="add del mod ord">
          <ac:chgData name="varitsara monsiri" userId="d21832565e14aca8" providerId="LiveId" clId="{A9F117B8-62A7-4BD3-BA53-23E90F9A9691}" dt="2023-11-10T12:19:56.103" v="5283" actId="700"/>
          <ac:spMkLst>
            <pc:docMk/>
            <pc:sldMk cId="3752209321" sldId="272"/>
            <ac:spMk id="39" creationId="{1BDD7AD5-6C55-448D-9307-2CA639476474}"/>
          </ac:spMkLst>
        </pc:spChg>
        <pc:spChg chg="add del mod ord">
          <ac:chgData name="varitsara monsiri" userId="d21832565e14aca8" providerId="LiveId" clId="{A9F117B8-62A7-4BD3-BA53-23E90F9A9691}" dt="2023-11-10T12:19:56.103" v="5283" actId="700"/>
          <ac:spMkLst>
            <pc:docMk/>
            <pc:sldMk cId="3752209321" sldId="272"/>
            <ac:spMk id="40" creationId="{C3A76354-DB1C-4671-8AF8-54795CBC08D9}"/>
          </ac:spMkLst>
        </pc:spChg>
        <pc:spChg chg="add del mod ord">
          <ac:chgData name="varitsara monsiri" userId="d21832565e14aca8" providerId="LiveId" clId="{A9F117B8-62A7-4BD3-BA53-23E90F9A9691}" dt="2023-11-10T12:19:56.103" v="5283" actId="700"/>
          <ac:spMkLst>
            <pc:docMk/>
            <pc:sldMk cId="3752209321" sldId="272"/>
            <ac:spMk id="41" creationId="{1FFBC46F-4679-4544-A50C-FFF8F692BD91}"/>
          </ac:spMkLst>
        </pc:spChg>
        <pc:spChg chg="add del mod ord">
          <ac:chgData name="varitsara monsiri" userId="d21832565e14aca8" providerId="LiveId" clId="{A9F117B8-62A7-4BD3-BA53-23E90F9A9691}" dt="2023-11-10T12:19:56.103" v="5283" actId="700"/>
          <ac:spMkLst>
            <pc:docMk/>
            <pc:sldMk cId="3752209321" sldId="272"/>
            <ac:spMk id="42" creationId="{6AAA57D6-C12D-422C-AE5E-1025BB65F025}"/>
          </ac:spMkLst>
        </pc:spChg>
        <pc:spChg chg="add del mod ord">
          <ac:chgData name="varitsara monsiri" userId="d21832565e14aca8" providerId="LiveId" clId="{A9F117B8-62A7-4BD3-BA53-23E90F9A9691}" dt="2023-11-10T12:19:56.103" v="5283" actId="700"/>
          <ac:spMkLst>
            <pc:docMk/>
            <pc:sldMk cId="3752209321" sldId="272"/>
            <ac:spMk id="43" creationId="{90C3EC55-FAE9-40F4-B9E9-2678062B0C6B}"/>
          </ac:spMkLst>
        </pc:spChg>
        <pc:spChg chg="add mod ord">
          <ac:chgData name="varitsara monsiri" userId="d21832565e14aca8" providerId="LiveId" clId="{A9F117B8-62A7-4BD3-BA53-23E90F9A9691}" dt="2023-11-10T12:20:11.568" v="5285" actId="20577"/>
          <ac:spMkLst>
            <pc:docMk/>
            <pc:sldMk cId="3752209321" sldId="272"/>
            <ac:spMk id="44" creationId="{FBB0695C-77A7-4A21-B3EC-B481BFE0F604}"/>
          </ac:spMkLst>
        </pc:spChg>
        <pc:spChg chg="add mod ord">
          <ac:chgData name="varitsara monsiri" userId="d21832565e14aca8" providerId="LiveId" clId="{A9F117B8-62A7-4BD3-BA53-23E90F9A9691}" dt="2023-11-10T12:20:35.102" v="5297" actId="20577"/>
          <ac:spMkLst>
            <pc:docMk/>
            <pc:sldMk cId="3752209321" sldId="272"/>
            <ac:spMk id="45" creationId="{45C0BA3C-4B08-4FC9-AB92-56EAFFD0B205}"/>
          </ac:spMkLst>
        </pc:spChg>
        <pc:spChg chg="add mod ord">
          <ac:chgData name="varitsara monsiri" userId="d21832565e14aca8" providerId="LiveId" clId="{A9F117B8-62A7-4BD3-BA53-23E90F9A9691}" dt="2023-11-10T12:20:21.735" v="5289" actId="20577"/>
          <ac:spMkLst>
            <pc:docMk/>
            <pc:sldMk cId="3752209321" sldId="272"/>
            <ac:spMk id="46" creationId="{A680F751-1ECA-424D-B098-AAF27B82A660}"/>
          </ac:spMkLst>
        </pc:spChg>
        <pc:spChg chg="add mod ord">
          <ac:chgData name="varitsara monsiri" userId="d21832565e14aca8" providerId="LiveId" clId="{A9F117B8-62A7-4BD3-BA53-23E90F9A9691}" dt="2023-11-10T12:20:37.011" v="5299" actId="20577"/>
          <ac:spMkLst>
            <pc:docMk/>
            <pc:sldMk cId="3752209321" sldId="272"/>
            <ac:spMk id="47" creationId="{A5E63F4A-9812-45DD-8072-6F4847C1A29F}"/>
          </ac:spMkLst>
        </pc:spChg>
        <pc:spChg chg="add mod ord">
          <ac:chgData name="varitsara monsiri" userId="d21832565e14aca8" providerId="LiveId" clId="{A9F117B8-62A7-4BD3-BA53-23E90F9A9691}" dt="2023-11-10T12:20:23.362" v="5291" actId="20577"/>
          <ac:spMkLst>
            <pc:docMk/>
            <pc:sldMk cId="3752209321" sldId="272"/>
            <ac:spMk id="48" creationId="{DE470B48-BFE1-4039-9519-D9729A868C57}"/>
          </ac:spMkLst>
        </pc:spChg>
        <pc:spChg chg="add mod ord">
          <ac:chgData name="varitsara monsiri" userId="d21832565e14aca8" providerId="LiveId" clId="{A9F117B8-62A7-4BD3-BA53-23E90F9A9691}" dt="2023-11-10T12:20:33.358" v="5295" actId="20577"/>
          <ac:spMkLst>
            <pc:docMk/>
            <pc:sldMk cId="3752209321" sldId="272"/>
            <ac:spMk id="49" creationId="{8CFD9AB5-D36A-4101-89B9-5CFB6D263D2A}"/>
          </ac:spMkLst>
        </pc:spChg>
        <pc:spChg chg="add mod ord">
          <ac:chgData name="varitsara monsiri" userId="d21832565e14aca8" providerId="LiveId" clId="{A9F117B8-62A7-4BD3-BA53-23E90F9A9691}" dt="2023-11-10T12:20:20.024" v="5287" actId="20577"/>
          <ac:spMkLst>
            <pc:docMk/>
            <pc:sldMk cId="3752209321" sldId="272"/>
            <ac:spMk id="50" creationId="{C3989113-7EE2-4629-94F4-5171A472E548}"/>
          </ac:spMkLst>
        </pc:spChg>
        <pc:spChg chg="add mod ord">
          <ac:chgData name="varitsara monsiri" userId="d21832565e14aca8" providerId="LiveId" clId="{A9F117B8-62A7-4BD3-BA53-23E90F9A9691}" dt="2023-11-10T12:20:38.676" v="5301" actId="20577"/>
          <ac:spMkLst>
            <pc:docMk/>
            <pc:sldMk cId="3752209321" sldId="272"/>
            <ac:spMk id="51" creationId="{AB84179B-C44D-40E7-9256-74F342AED265}"/>
          </ac:spMkLst>
        </pc:spChg>
        <pc:spChg chg="add mod ord">
          <ac:chgData name="varitsara monsiri" userId="d21832565e14aca8" providerId="LiveId" clId="{A9F117B8-62A7-4BD3-BA53-23E90F9A9691}" dt="2023-11-10T12:20:25.714" v="5293" actId="20577"/>
          <ac:spMkLst>
            <pc:docMk/>
            <pc:sldMk cId="3752209321" sldId="272"/>
            <ac:spMk id="52" creationId="{08B393A6-60DE-4807-A5B6-ACEE472E8C74}"/>
          </ac:spMkLst>
        </pc:spChg>
        <pc:spChg chg="add del mod">
          <ac:chgData name="varitsara monsiri" userId="d21832565e14aca8" providerId="LiveId" clId="{A9F117B8-62A7-4BD3-BA53-23E90F9A9691}" dt="2023-11-10T12:23:22.871" v="5312" actId="478"/>
          <ac:spMkLst>
            <pc:docMk/>
            <pc:sldMk cId="3752209321" sldId="272"/>
            <ac:spMk id="53" creationId="{6A5A565A-6529-4543-A8B9-0174A134F4CB}"/>
          </ac:spMkLst>
        </pc:spChg>
        <pc:spChg chg="add mod topLvl">
          <ac:chgData name="varitsara monsiri" userId="d21832565e14aca8" providerId="LiveId" clId="{A9F117B8-62A7-4BD3-BA53-23E90F9A9691}" dt="2023-11-10T12:30:04.027" v="5366" actId="165"/>
          <ac:spMkLst>
            <pc:docMk/>
            <pc:sldMk cId="3752209321" sldId="272"/>
            <ac:spMk id="54" creationId="{ADD0E1F5-61D3-484D-900E-84864E7F5376}"/>
          </ac:spMkLst>
        </pc:spChg>
        <pc:spChg chg="add mod topLvl">
          <ac:chgData name="varitsara monsiri" userId="d21832565e14aca8" providerId="LiveId" clId="{A9F117B8-62A7-4BD3-BA53-23E90F9A9691}" dt="2023-11-10T12:30:01.090" v="5365" actId="165"/>
          <ac:spMkLst>
            <pc:docMk/>
            <pc:sldMk cId="3752209321" sldId="272"/>
            <ac:spMk id="55" creationId="{76F2E6F6-E383-49FD-BA81-7C568A0B3D07}"/>
          </ac:spMkLst>
        </pc:spChg>
        <pc:spChg chg="add mod topLvl">
          <ac:chgData name="varitsara monsiri" userId="d21832565e14aca8" providerId="LiveId" clId="{A9F117B8-62A7-4BD3-BA53-23E90F9A9691}" dt="2023-11-10T12:30:04.027" v="5366" actId="165"/>
          <ac:spMkLst>
            <pc:docMk/>
            <pc:sldMk cId="3752209321" sldId="272"/>
            <ac:spMk id="56" creationId="{7366B53F-B55A-452E-8FE9-24B5866661DD}"/>
          </ac:spMkLst>
        </pc:spChg>
        <pc:spChg chg="add mod topLvl">
          <ac:chgData name="varitsara monsiri" userId="d21832565e14aca8" providerId="LiveId" clId="{A9F117B8-62A7-4BD3-BA53-23E90F9A9691}" dt="2023-11-10T12:30:01.090" v="5365" actId="165"/>
          <ac:spMkLst>
            <pc:docMk/>
            <pc:sldMk cId="3752209321" sldId="272"/>
            <ac:spMk id="57" creationId="{51849FBF-225C-402F-B1FA-1D8447CABC4E}"/>
          </ac:spMkLst>
        </pc:spChg>
        <pc:spChg chg="add mod ord topLvl">
          <ac:chgData name="varitsara monsiri" userId="d21832565e14aca8" providerId="LiveId" clId="{A9F117B8-62A7-4BD3-BA53-23E90F9A9691}" dt="2023-11-10T12:32:59.268" v="5382" actId="14100"/>
          <ac:spMkLst>
            <pc:docMk/>
            <pc:sldMk cId="3752209321" sldId="272"/>
            <ac:spMk id="58" creationId="{FD343879-B7FC-4EF4-B623-F494F32976F1}"/>
          </ac:spMkLst>
        </pc:spChg>
        <pc:grpChg chg="add mod ord topLvl">
          <ac:chgData name="varitsara monsiri" userId="d21832565e14aca8" providerId="LiveId" clId="{A9F117B8-62A7-4BD3-BA53-23E90F9A9691}" dt="2023-11-10T12:30:04.027" v="5366" actId="165"/>
          <ac:grpSpMkLst>
            <pc:docMk/>
            <pc:sldMk cId="3752209321" sldId="272"/>
            <ac:grpSpMk id="17" creationId="{57AC9F41-0740-4FF3-A5FB-1FEC37BBC722}"/>
          </ac:grpSpMkLst>
        </pc:grpChg>
        <pc:grpChg chg="mod">
          <ac:chgData name="varitsara monsiri" userId="d21832565e14aca8" providerId="LiveId" clId="{A9F117B8-62A7-4BD3-BA53-23E90F9A9691}" dt="2023-11-10T12:30:04.027" v="5366" actId="165"/>
          <ac:grpSpMkLst>
            <pc:docMk/>
            <pc:sldMk cId="3752209321" sldId="272"/>
            <ac:grpSpMk id="18" creationId="{038BC121-404F-4730-8643-F2C6527F6C66}"/>
          </ac:grpSpMkLst>
        </pc:grpChg>
        <pc:grpChg chg="mod">
          <ac:chgData name="varitsara monsiri" userId="d21832565e14aca8" providerId="LiveId" clId="{A9F117B8-62A7-4BD3-BA53-23E90F9A9691}" dt="2023-11-10T12:30:04.027" v="5366" actId="165"/>
          <ac:grpSpMkLst>
            <pc:docMk/>
            <pc:sldMk cId="3752209321" sldId="272"/>
            <ac:grpSpMk id="19" creationId="{C5628CB1-1469-46A7-8FAC-3717A3E647D4}"/>
          </ac:grpSpMkLst>
        </pc:grpChg>
        <pc:grpChg chg="add del mod">
          <ac:chgData name="varitsara monsiri" userId="d21832565e14aca8" providerId="LiveId" clId="{A9F117B8-62A7-4BD3-BA53-23E90F9A9691}" dt="2023-11-10T12:29:29.848" v="5361" actId="165"/>
          <ac:grpSpMkLst>
            <pc:docMk/>
            <pc:sldMk cId="3752209321" sldId="272"/>
            <ac:grpSpMk id="59" creationId="{2C6C8470-8D71-498E-9122-F465C7065DF3}"/>
          </ac:grpSpMkLst>
        </pc:grpChg>
        <pc:grpChg chg="add del mod topLvl">
          <ac:chgData name="varitsara monsiri" userId="d21832565e14aca8" providerId="LiveId" clId="{A9F117B8-62A7-4BD3-BA53-23E90F9A9691}" dt="2023-11-10T12:30:04.027" v="5366" actId="165"/>
          <ac:grpSpMkLst>
            <pc:docMk/>
            <pc:sldMk cId="3752209321" sldId="272"/>
            <ac:grpSpMk id="60" creationId="{F775EF60-4AC9-460A-AE54-46143AFA493E}"/>
          </ac:grpSpMkLst>
        </pc:grpChg>
        <pc:grpChg chg="add del mod">
          <ac:chgData name="varitsara monsiri" userId="d21832565e14aca8" providerId="LiveId" clId="{A9F117B8-62A7-4BD3-BA53-23E90F9A9691}" dt="2023-11-10T12:30:01.090" v="5365" actId="165"/>
          <ac:grpSpMkLst>
            <pc:docMk/>
            <pc:sldMk cId="3752209321" sldId="272"/>
            <ac:grpSpMk id="61" creationId="{B17669DE-5BC9-431A-8B89-B1F3B56E562B}"/>
          </ac:grpSpMkLst>
        </pc:grpChg>
      </pc:sldChg>
      <pc:sldChg chg="addSp delSp modSp new mod modClrScheme chgLayout">
        <pc:chgData name="varitsara monsiri" userId="d21832565e14aca8" providerId="LiveId" clId="{A9F117B8-62A7-4BD3-BA53-23E90F9A9691}" dt="2023-11-10T13:23:36.493" v="5929" actId="20577"/>
        <pc:sldMkLst>
          <pc:docMk/>
          <pc:sldMk cId="3404651561" sldId="273"/>
        </pc:sldMkLst>
        <pc:spChg chg="del">
          <ac:chgData name="varitsara monsiri" userId="d21832565e14aca8" providerId="LiveId" clId="{A9F117B8-62A7-4BD3-BA53-23E90F9A9691}" dt="2023-11-10T07:40:41.324" v="3621" actId="700"/>
          <ac:spMkLst>
            <pc:docMk/>
            <pc:sldMk cId="3404651561" sldId="273"/>
            <ac:spMk id="2" creationId="{30E3EA27-8082-4899-BD66-2C901D9611B5}"/>
          </ac:spMkLst>
        </pc:spChg>
        <pc:spChg chg="del">
          <ac:chgData name="varitsara monsiri" userId="d21832565e14aca8" providerId="LiveId" clId="{A9F117B8-62A7-4BD3-BA53-23E90F9A9691}" dt="2023-11-10T07:40:41.324" v="3621" actId="700"/>
          <ac:spMkLst>
            <pc:docMk/>
            <pc:sldMk cId="3404651561" sldId="273"/>
            <ac:spMk id="3" creationId="{29313B14-0D14-420B-9BF1-5D61D4264F3C}"/>
          </ac:spMkLst>
        </pc:spChg>
        <pc:spChg chg="del">
          <ac:chgData name="varitsara monsiri" userId="d21832565e14aca8" providerId="LiveId" clId="{A9F117B8-62A7-4BD3-BA53-23E90F9A9691}" dt="2023-11-10T07:40:41.324" v="3621" actId="700"/>
          <ac:spMkLst>
            <pc:docMk/>
            <pc:sldMk cId="3404651561" sldId="273"/>
            <ac:spMk id="4" creationId="{1CE62AC7-9A5F-402B-AACE-E5E23E511597}"/>
          </ac:spMkLst>
        </pc:spChg>
        <pc:spChg chg="del">
          <ac:chgData name="varitsara monsiri" userId="d21832565e14aca8" providerId="LiveId" clId="{A9F117B8-62A7-4BD3-BA53-23E90F9A9691}" dt="2023-11-10T07:40:41.324" v="3621" actId="700"/>
          <ac:spMkLst>
            <pc:docMk/>
            <pc:sldMk cId="3404651561" sldId="273"/>
            <ac:spMk id="5" creationId="{340B3DAD-B9D1-4174-9B42-EDEF38262C86}"/>
          </ac:spMkLst>
        </pc:spChg>
        <pc:spChg chg="del">
          <ac:chgData name="varitsara monsiri" userId="d21832565e14aca8" providerId="LiveId" clId="{A9F117B8-62A7-4BD3-BA53-23E90F9A9691}" dt="2023-11-10T07:40:41.324" v="3621" actId="700"/>
          <ac:spMkLst>
            <pc:docMk/>
            <pc:sldMk cId="3404651561" sldId="273"/>
            <ac:spMk id="6" creationId="{CB1B0FA9-D531-4B57-89E9-82703B749AE6}"/>
          </ac:spMkLst>
        </pc:spChg>
        <pc:spChg chg="del">
          <ac:chgData name="varitsara monsiri" userId="d21832565e14aca8" providerId="LiveId" clId="{A9F117B8-62A7-4BD3-BA53-23E90F9A9691}" dt="2023-11-10T07:40:41.324" v="3621" actId="700"/>
          <ac:spMkLst>
            <pc:docMk/>
            <pc:sldMk cId="3404651561" sldId="273"/>
            <ac:spMk id="7" creationId="{7F2330D4-EF82-4FC0-B9B6-82C162B1F8C4}"/>
          </ac:spMkLst>
        </pc:spChg>
        <pc:spChg chg="del">
          <ac:chgData name="varitsara monsiri" userId="d21832565e14aca8" providerId="LiveId" clId="{A9F117B8-62A7-4BD3-BA53-23E90F9A9691}" dt="2023-11-10T07:40:41.324" v="3621" actId="700"/>
          <ac:spMkLst>
            <pc:docMk/>
            <pc:sldMk cId="3404651561" sldId="273"/>
            <ac:spMk id="8" creationId="{4DC48244-3C21-4B69-94F0-E77FF2BB3E57}"/>
          </ac:spMkLst>
        </pc:spChg>
        <pc:spChg chg="del">
          <ac:chgData name="varitsara monsiri" userId="d21832565e14aca8" providerId="LiveId" clId="{A9F117B8-62A7-4BD3-BA53-23E90F9A9691}" dt="2023-11-10T07:40:41.324" v="3621" actId="700"/>
          <ac:spMkLst>
            <pc:docMk/>
            <pc:sldMk cId="3404651561" sldId="273"/>
            <ac:spMk id="9" creationId="{DE2B9366-BD80-4557-9AA8-FB1E1124C8EA}"/>
          </ac:spMkLst>
        </pc:spChg>
        <pc:spChg chg="del">
          <ac:chgData name="varitsara monsiri" userId="d21832565e14aca8" providerId="LiveId" clId="{A9F117B8-62A7-4BD3-BA53-23E90F9A9691}" dt="2023-11-10T07:40:41.324" v="3621" actId="700"/>
          <ac:spMkLst>
            <pc:docMk/>
            <pc:sldMk cId="3404651561" sldId="273"/>
            <ac:spMk id="10" creationId="{5E0D7024-6765-40E2-89BF-CDBB4D649799}"/>
          </ac:spMkLst>
        </pc:spChg>
        <pc:spChg chg="del">
          <ac:chgData name="varitsara monsiri" userId="d21832565e14aca8" providerId="LiveId" clId="{A9F117B8-62A7-4BD3-BA53-23E90F9A9691}" dt="2023-11-10T07:40:41.324" v="3621" actId="700"/>
          <ac:spMkLst>
            <pc:docMk/>
            <pc:sldMk cId="3404651561" sldId="273"/>
            <ac:spMk id="11" creationId="{997A612D-0A69-4C65-928F-4CA3E8FAC970}"/>
          </ac:spMkLst>
        </pc:spChg>
        <pc:spChg chg="del">
          <ac:chgData name="varitsara monsiri" userId="d21832565e14aca8" providerId="LiveId" clId="{A9F117B8-62A7-4BD3-BA53-23E90F9A9691}" dt="2023-11-10T07:40:41.324" v="3621" actId="700"/>
          <ac:spMkLst>
            <pc:docMk/>
            <pc:sldMk cId="3404651561" sldId="273"/>
            <ac:spMk id="12" creationId="{7F640E29-2F5E-45FE-A0F7-782F9FB82F87}"/>
          </ac:spMkLst>
        </pc:spChg>
        <pc:spChg chg="del">
          <ac:chgData name="varitsara monsiri" userId="d21832565e14aca8" providerId="LiveId" clId="{A9F117B8-62A7-4BD3-BA53-23E90F9A9691}" dt="2023-11-10T07:40:41.324" v="3621" actId="700"/>
          <ac:spMkLst>
            <pc:docMk/>
            <pc:sldMk cId="3404651561" sldId="273"/>
            <ac:spMk id="13" creationId="{D3BAFCA8-A497-4C40-A81E-7CF1F75E28A6}"/>
          </ac:spMkLst>
        </pc:spChg>
        <pc:spChg chg="add mod">
          <ac:chgData name="varitsara monsiri" userId="d21832565e14aca8" providerId="LiveId" clId="{A9F117B8-62A7-4BD3-BA53-23E90F9A9691}" dt="2023-11-10T13:23:29.315" v="5927" actId="20577"/>
          <ac:spMkLst>
            <pc:docMk/>
            <pc:sldMk cId="3404651561" sldId="273"/>
            <ac:spMk id="14" creationId="{282421E4-3C3C-4011-A8FF-35AFF2AE0517}"/>
          </ac:spMkLst>
        </pc:spChg>
        <pc:spChg chg="add mod">
          <ac:chgData name="varitsara monsiri" userId="d21832565e14aca8" providerId="LiveId" clId="{A9F117B8-62A7-4BD3-BA53-23E90F9A9691}" dt="2023-11-10T13:23:36.493" v="5929" actId="20577"/>
          <ac:spMkLst>
            <pc:docMk/>
            <pc:sldMk cId="3404651561" sldId="273"/>
            <ac:spMk id="15" creationId="{E9E70C33-A252-46C7-BAC8-F8758AE1806F}"/>
          </ac:spMkLst>
        </pc:spChg>
      </pc:sldChg>
      <pc:sldChg chg="addSp delSp modSp new del mod modClrScheme chgLayout">
        <pc:chgData name="varitsara monsiri" userId="d21832565e14aca8" providerId="LiveId" clId="{A9F117B8-62A7-4BD3-BA53-23E90F9A9691}" dt="2023-11-10T13:36:09.207" v="6163" actId="47"/>
        <pc:sldMkLst>
          <pc:docMk/>
          <pc:sldMk cId="1450458229" sldId="274"/>
        </pc:sldMkLst>
        <pc:spChg chg="del">
          <ac:chgData name="varitsara monsiri" userId="d21832565e14aca8" providerId="LiveId" clId="{A9F117B8-62A7-4BD3-BA53-23E90F9A9691}" dt="2023-11-10T07:40:37.490" v="3620" actId="700"/>
          <ac:spMkLst>
            <pc:docMk/>
            <pc:sldMk cId="1450458229" sldId="274"/>
            <ac:spMk id="2" creationId="{48DFDBC4-BF01-4FA1-9E5D-B88877C239DE}"/>
          </ac:spMkLst>
        </pc:spChg>
        <pc:spChg chg="del">
          <ac:chgData name="varitsara monsiri" userId="d21832565e14aca8" providerId="LiveId" clId="{A9F117B8-62A7-4BD3-BA53-23E90F9A9691}" dt="2023-11-10T07:40:37.490" v="3620" actId="700"/>
          <ac:spMkLst>
            <pc:docMk/>
            <pc:sldMk cId="1450458229" sldId="274"/>
            <ac:spMk id="3" creationId="{8A45AA98-0DDD-420C-98CD-68CFE1D40053}"/>
          </ac:spMkLst>
        </pc:spChg>
        <pc:spChg chg="del">
          <ac:chgData name="varitsara monsiri" userId="d21832565e14aca8" providerId="LiveId" clId="{A9F117B8-62A7-4BD3-BA53-23E90F9A9691}" dt="2023-11-10T07:40:37.490" v="3620" actId="700"/>
          <ac:spMkLst>
            <pc:docMk/>
            <pc:sldMk cId="1450458229" sldId="274"/>
            <ac:spMk id="4" creationId="{2FDCE4FC-E951-4707-A175-6184720F2B2B}"/>
          </ac:spMkLst>
        </pc:spChg>
        <pc:spChg chg="del">
          <ac:chgData name="varitsara monsiri" userId="d21832565e14aca8" providerId="LiveId" clId="{A9F117B8-62A7-4BD3-BA53-23E90F9A9691}" dt="2023-11-10T07:40:37.490" v="3620" actId="700"/>
          <ac:spMkLst>
            <pc:docMk/>
            <pc:sldMk cId="1450458229" sldId="274"/>
            <ac:spMk id="5" creationId="{0DDB097B-A328-4B79-B9CC-942A55C680F3}"/>
          </ac:spMkLst>
        </pc:spChg>
        <pc:spChg chg="del">
          <ac:chgData name="varitsara monsiri" userId="d21832565e14aca8" providerId="LiveId" clId="{A9F117B8-62A7-4BD3-BA53-23E90F9A9691}" dt="2023-11-10T07:40:37.490" v="3620" actId="700"/>
          <ac:spMkLst>
            <pc:docMk/>
            <pc:sldMk cId="1450458229" sldId="274"/>
            <ac:spMk id="6" creationId="{8B9F461B-957D-450F-B403-953593A00F24}"/>
          </ac:spMkLst>
        </pc:spChg>
        <pc:spChg chg="del">
          <ac:chgData name="varitsara monsiri" userId="d21832565e14aca8" providerId="LiveId" clId="{A9F117B8-62A7-4BD3-BA53-23E90F9A9691}" dt="2023-11-10T07:40:37.490" v="3620" actId="700"/>
          <ac:spMkLst>
            <pc:docMk/>
            <pc:sldMk cId="1450458229" sldId="274"/>
            <ac:spMk id="7" creationId="{AC66A755-6624-489E-9848-D03B27D29325}"/>
          </ac:spMkLst>
        </pc:spChg>
        <pc:spChg chg="del">
          <ac:chgData name="varitsara monsiri" userId="d21832565e14aca8" providerId="LiveId" clId="{A9F117B8-62A7-4BD3-BA53-23E90F9A9691}" dt="2023-11-10T07:40:37.490" v="3620" actId="700"/>
          <ac:spMkLst>
            <pc:docMk/>
            <pc:sldMk cId="1450458229" sldId="274"/>
            <ac:spMk id="8" creationId="{F1BBC74F-6AB2-4EB2-94D5-D19C57014BC2}"/>
          </ac:spMkLst>
        </pc:spChg>
        <pc:spChg chg="del">
          <ac:chgData name="varitsara monsiri" userId="d21832565e14aca8" providerId="LiveId" clId="{A9F117B8-62A7-4BD3-BA53-23E90F9A9691}" dt="2023-11-10T07:40:37.490" v="3620" actId="700"/>
          <ac:spMkLst>
            <pc:docMk/>
            <pc:sldMk cId="1450458229" sldId="274"/>
            <ac:spMk id="9" creationId="{A48AE4B2-12DC-47A6-880C-44DAC8114ACE}"/>
          </ac:spMkLst>
        </pc:spChg>
        <pc:spChg chg="del">
          <ac:chgData name="varitsara monsiri" userId="d21832565e14aca8" providerId="LiveId" clId="{A9F117B8-62A7-4BD3-BA53-23E90F9A9691}" dt="2023-11-10T07:40:37.490" v="3620" actId="700"/>
          <ac:spMkLst>
            <pc:docMk/>
            <pc:sldMk cId="1450458229" sldId="274"/>
            <ac:spMk id="10" creationId="{6A3D7ED4-A9F5-480E-B9D4-D614EB73785E}"/>
          </ac:spMkLst>
        </pc:spChg>
        <pc:spChg chg="del">
          <ac:chgData name="varitsara monsiri" userId="d21832565e14aca8" providerId="LiveId" clId="{A9F117B8-62A7-4BD3-BA53-23E90F9A9691}" dt="2023-11-10T07:40:37.490" v="3620" actId="700"/>
          <ac:spMkLst>
            <pc:docMk/>
            <pc:sldMk cId="1450458229" sldId="274"/>
            <ac:spMk id="11" creationId="{4A1A434C-F829-480B-8F06-A0F4ABBF35D7}"/>
          </ac:spMkLst>
        </pc:spChg>
        <pc:spChg chg="del">
          <ac:chgData name="varitsara monsiri" userId="d21832565e14aca8" providerId="LiveId" clId="{A9F117B8-62A7-4BD3-BA53-23E90F9A9691}" dt="2023-11-10T07:40:37.490" v="3620" actId="700"/>
          <ac:spMkLst>
            <pc:docMk/>
            <pc:sldMk cId="1450458229" sldId="274"/>
            <ac:spMk id="12" creationId="{6E9249A8-76E5-4929-B5A0-D948AF137546}"/>
          </ac:spMkLst>
        </pc:spChg>
        <pc:spChg chg="del">
          <ac:chgData name="varitsara monsiri" userId="d21832565e14aca8" providerId="LiveId" clId="{A9F117B8-62A7-4BD3-BA53-23E90F9A9691}" dt="2023-11-10T07:40:37.490" v="3620" actId="700"/>
          <ac:spMkLst>
            <pc:docMk/>
            <pc:sldMk cId="1450458229" sldId="274"/>
            <ac:spMk id="13" creationId="{CD1B2018-AAE3-45B4-BFFB-D41C3DBED722}"/>
          </ac:spMkLst>
        </pc:spChg>
        <pc:spChg chg="add del mod">
          <ac:chgData name="varitsara monsiri" userId="d21832565e14aca8" providerId="LiveId" clId="{A9F117B8-62A7-4BD3-BA53-23E90F9A9691}" dt="2023-11-10T13:28:07.222" v="6036" actId="931"/>
          <ac:spMkLst>
            <pc:docMk/>
            <pc:sldMk cId="1450458229" sldId="274"/>
            <ac:spMk id="14" creationId="{F93D2F5B-D4A2-4DBE-8108-A5B84B4EF902}"/>
          </ac:spMkLst>
        </pc:spChg>
        <pc:spChg chg="add mod ord">
          <ac:chgData name="varitsara monsiri" userId="d21832565e14aca8" providerId="LiveId" clId="{A9F117B8-62A7-4BD3-BA53-23E90F9A9691}" dt="2023-11-10T13:30:13.660" v="6055" actId="700"/>
          <ac:spMkLst>
            <pc:docMk/>
            <pc:sldMk cId="1450458229" sldId="274"/>
            <ac:spMk id="15" creationId="{01CD0A45-FD65-4E36-A8FC-7064F58A6A74}"/>
          </ac:spMkLst>
        </pc:spChg>
        <pc:spChg chg="add mod ord">
          <ac:chgData name="varitsara monsiri" userId="d21832565e14aca8" providerId="LiveId" clId="{A9F117B8-62A7-4BD3-BA53-23E90F9A9691}" dt="2023-11-10T13:30:13.660" v="6055" actId="700"/>
          <ac:spMkLst>
            <pc:docMk/>
            <pc:sldMk cId="1450458229" sldId="274"/>
            <ac:spMk id="16" creationId="{0AEEB78E-1F3E-4F1E-B46C-9E5157E333B8}"/>
          </ac:spMkLst>
        </pc:spChg>
        <pc:spChg chg="add mod ord">
          <ac:chgData name="varitsara monsiri" userId="d21832565e14aca8" providerId="LiveId" clId="{A9F117B8-62A7-4BD3-BA53-23E90F9A9691}" dt="2023-11-10T13:30:13.660" v="6055" actId="700"/>
          <ac:spMkLst>
            <pc:docMk/>
            <pc:sldMk cId="1450458229" sldId="274"/>
            <ac:spMk id="17" creationId="{E83F4CB7-DC49-4E33-AF77-E604C3A87B98}"/>
          </ac:spMkLst>
        </pc:spChg>
        <pc:spChg chg="add mod ord">
          <ac:chgData name="varitsara monsiri" userId="d21832565e14aca8" providerId="LiveId" clId="{A9F117B8-62A7-4BD3-BA53-23E90F9A9691}" dt="2023-11-10T13:30:13.660" v="6055" actId="700"/>
          <ac:spMkLst>
            <pc:docMk/>
            <pc:sldMk cId="1450458229" sldId="274"/>
            <ac:spMk id="18" creationId="{0E112CE2-B00D-4A88-BBE9-1F23D4FDDD30}"/>
          </ac:spMkLst>
        </pc:spChg>
        <pc:spChg chg="add del mod">
          <ac:chgData name="varitsara monsiri" userId="d21832565e14aca8" providerId="LiveId" clId="{A9F117B8-62A7-4BD3-BA53-23E90F9A9691}" dt="2023-11-10T13:28:16.860" v="6038" actId="931"/>
          <ac:spMkLst>
            <pc:docMk/>
            <pc:sldMk cId="1450458229" sldId="274"/>
            <ac:spMk id="22" creationId="{6496AB0B-7940-4991-9A3C-D8504C1A86D6}"/>
          </ac:spMkLst>
        </pc:spChg>
        <pc:spChg chg="add del mod">
          <ac:chgData name="varitsara monsiri" userId="d21832565e14aca8" providerId="LiveId" clId="{A9F117B8-62A7-4BD3-BA53-23E90F9A9691}" dt="2023-11-10T13:29:20.122" v="6040" actId="931"/>
          <ac:spMkLst>
            <pc:docMk/>
            <pc:sldMk cId="1450458229" sldId="274"/>
            <ac:spMk id="26" creationId="{5483D293-0CF9-4B53-909D-8A53ED456F5A}"/>
          </ac:spMkLst>
        </pc:spChg>
        <pc:grpChg chg="add mod ord">
          <ac:chgData name="varitsara monsiri" userId="d21832565e14aca8" providerId="LiveId" clId="{A9F117B8-62A7-4BD3-BA53-23E90F9A9691}" dt="2023-11-10T13:32:34.004" v="6080" actId="167"/>
          <ac:grpSpMkLst>
            <pc:docMk/>
            <pc:sldMk cId="1450458229" sldId="274"/>
            <ac:grpSpMk id="29" creationId="{273F0118-FC3C-4AB3-B60F-D237E2C589A5}"/>
          </ac:grpSpMkLst>
        </pc:grpChg>
        <pc:picChg chg="add del mod">
          <ac:chgData name="varitsara monsiri" userId="d21832565e14aca8" providerId="LiveId" clId="{A9F117B8-62A7-4BD3-BA53-23E90F9A9691}" dt="2023-11-10T13:28:10.299" v="6037" actId="478"/>
          <ac:picMkLst>
            <pc:docMk/>
            <pc:sldMk cId="1450458229" sldId="274"/>
            <ac:picMk id="20" creationId="{4A2A6519-4A36-46CB-A2B4-634EE76DF84D}"/>
          </ac:picMkLst>
        </pc:picChg>
        <pc:picChg chg="add del mod">
          <ac:chgData name="varitsara monsiri" userId="d21832565e14aca8" providerId="LiveId" clId="{A9F117B8-62A7-4BD3-BA53-23E90F9A9691}" dt="2023-11-10T13:28:23.851" v="6039" actId="478"/>
          <ac:picMkLst>
            <pc:docMk/>
            <pc:sldMk cId="1450458229" sldId="274"/>
            <ac:picMk id="24" creationId="{CD9AAF80-FBCD-4887-B84C-D64ED74738ED}"/>
          </ac:picMkLst>
        </pc:picChg>
        <pc:picChg chg="add mod ord modCrop">
          <ac:chgData name="varitsara monsiri" userId="d21832565e14aca8" providerId="LiveId" clId="{A9F117B8-62A7-4BD3-BA53-23E90F9A9691}" dt="2023-11-10T13:30:20.977" v="6056" actId="18131"/>
          <ac:picMkLst>
            <pc:docMk/>
            <pc:sldMk cId="1450458229" sldId="274"/>
            <ac:picMk id="28" creationId="{E4DBE66D-1785-4317-AE2E-6842B267776A}"/>
          </ac:picMkLst>
        </pc:picChg>
        <pc:picChg chg="mod">
          <ac:chgData name="varitsara monsiri" userId="d21832565e14aca8" providerId="LiveId" clId="{A9F117B8-62A7-4BD3-BA53-23E90F9A9691}" dt="2023-11-10T13:32:07.080" v="6075"/>
          <ac:picMkLst>
            <pc:docMk/>
            <pc:sldMk cId="1450458229" sldId="274"/>
            <ac:picMk id="30" creationId="{00C32890-12C2-4F64-8764-6C27E781A5E7}"/>
          </ac:picMkLst>
        </pc:picChg>
        <pc:picChg chg="mod">
          <ac:chgData name="varitsara monsiri" userId="d21832565e14aca8" providerId="LiveId" clId="{A9F117B8-62A7-4BD3-BA53-23E90F9A9691}" dt="2023-11-10T13:32:07.080" v="6075"/>
          <ac:picMkLst>
            <pc:docMk/>
            <pc:sldMk cId="1450458229" sldId="274"/>
            <ac:picMk id="31" creationId="{B4DB8705-CF93-40B2-9801-03044C8F5CAD}"/>
          </ac:picMkLst>
        </pc:picChg>
        <pc:picChg chg="mod">
          <ac:chgData name="varitsara monsiri" userId="d21832565e14aca8" providerId="LiveId" clId="{A9F117B8-62A7-4BD3-BA53-23E90F9A9691}" dt="2023-11-10T13:32:07.080" v="6075"/>
          <ac:picMkLst>
            <pc:docMk/>
            <pc:sldMk cId="1450458229" sldId="274"/>
            <ac:picMk id="32" creationId="{6B14C768-41A6-4074-8AD0-EDFE1F62588A}"/>
          </ac:picMkLst>
        </pc:picChg>
        <pc:picChg chg="mod">
          <ac:chgData name="varitsara monsiri" userId="d21832565e14aca8" providerId="LiveId" clId="{A9F117B8-62A7-4BD3-BA53-23E90F9A9691}" dt="2023-11-10T13:32:07.080" v="6075"/>
          <ac:picMkLst>
            <pc:docMk/>
            <pc:sldMk cId="1450458229" sldId="274"/>
            <ac:picMk id="33" creationId="{09054105-5800-4C08-8371-CF3605FC6F3E}"/>
          </ac:picMkLst>
        </pc:picChg>
        <pc:picChg chg="mod">
          <ac:chgData name="varitsara monsiri" userId="d21832565e14aca8" providerId="LiveId" clId="{A9F117B8-62A7-4BD3-BA53-23E90F9A9691}" dt="2023-11-10T13:32:07.080" v="6075"/>
          <ac:picMkLst>
            <pc:docMk/>
            <pc:sldMk cId="1450458229" sldId="274"/>
            <ac:picMk id="34" creationId="{67961B64-834A-4594-A846-1A37CF923B69}"/>
          </ac:picMkLst>
        </pc:picChg>
        <pc:picChg chg="mod">
          <ac:chgData name="varitsara monsiri" userId="d21832565e14aca8" providerId="LiveId" clId="{A9F117B8-62A7-4BD3-BA53-23E90F9A9691}" dt="2023-11-10T13:32:07.080" v="6075"/>
          <ac:picMkLst>
            <pc:docMk/>
            <pc:sldMk cId="1450458229" sldId="274"/>
            <ac:picMk id="35" creationId="{042974E0-D382-4899-9D14-C829DC753D8B}"/>
          </ac:picMkLst>
        </pc:picChg>
        <pc:picChg chg="mod">
          <ac:chgData name="varitsara monsiri" userId="d21832565e14aca8" providerId="LiveId" clId="{A9F117B8-62A7-4BD3-BA53-23E90F9A9691}" dt="2023-11-10T13:32:07.080" v="6075"/>
          <ac:picMkLst>
            <pc:docMk/>
            <pc:sldMk cId="1450458229" sldId="274"/>
            <ac:picMk id="36" creationId="{2296B972-88B6-4D12-BE6C-E210B3D6BF52}"/>
          </ac:picMkLst>
        </pc:picChg>
        <pc:picChg chg="mod">
          <ac:chgData name="varitsara monsiri" userId="d21832565e14aca8" providerId="LiveId" clId="{A9F117B8-62A7-4BD3-BA53-23E90F9A9691}" dt="2023-11-10T13:32:07.080" v="6075"/>
          <ac:picMkLst>
            <pc:docMk/>
            <pc:sldMk cId="1450458229" sldId="274"/>
            <ac:picMk id="37" creationId="{723AF8B6-C19B-45D3-8F1C-B9DF4D024835}"/>
          </ac:picMkLst>
        </pc:picChg>
        <pc:picChg chg="mod">
          <ac:chgData name="varitsara monsiri" userId="d21832565e14aca8" providerId="LiveId" clId="{A9F117B8-62A7-4BD3-BA53-23E90F9A9691}" dt="2023-11-10T13:32:07.080" v="6075"/>
          <ac:picMkLst>
            <pc:docMk/>
            <pc:sldMk cId="1450458229" sldId="274"/>
            <ac:picMk id="38" creationId="{FFB186AC-3E05-4734-9C43-C358F28F6074}"/>
          </ac:picMkLst>
        </pc:picChg>
        <pc:picChg chg="mod">
          <ac:chgData name="varitsara monsiri" userId="d21832565e14aca8" providerId="LiveId" clId="{A9F117B8-62A7-4BD3-BA53-23E90F9A9691}" dt="2023-11-10T13:32:07.080" v="6075"/>
          <ac:picMkLst>
            <pc:docMk/>
            <pc:sldMk cId="1450458229" sldId="274"/>
            <ac:picMk id="39" creationId="{9D8A6A06-F327-4E69-BA24-DACB466B091C}"/>
          </ac:picMkLst>
        </pc:picChg>
      </pc:sldChg>
      <pc:sldChg chg="addSp delSp modSp new del mod modClrScheme chgLayout">
        <pc:chgData name="varitsara monsiri" userId="d21832565e14aca8" providerId="LiveId" clId="{A9F117B8-62A7-4BD3-BA53-23E90F9A9691}" dt="2023-11-10T13:40:58.053" v="6242" actId="47"/>
        <pc:sldMkLst>
          <pc:docMk/>
          <pc:sldMk cId="665568525" sldId="275"/>
        </pc:sldMkLst>
        <pc:spChg chg="del">
          <ac:chgData name="varitsara monsiri" userId="d21832565e14aca8" providerId="LiveId" clId="{A9F117B8-62A7-4BD3-BA53-23E90F9A9691}" dt="2023-11-10T07:40:34.299" v="3619" actId="700"/>
          <ac:spMkLst>
            <pc:docMk/>
            <pc:sldMk cId="665568525" sldId="275"/>
            <ac:spMk id="2" creationId="{45F801F4-EB94-46AA-BFD5-819265B35425}"/>
          </ac:spMkLst>
        </pc:spChg>
        <pc:spChg chg="del">
          <ac:chgData name="varitsara monsiri" userId="d21832565e14aca8" providerId="LiveId" clId="{A9F117B8-62A7-4BD3-BA53-23E90F9A9691}" dt="2023-11-10T07:40:34.299" v="3619" actId="700"/>
          <ac:spMkLst>
            <pc:docMk/>
            <pc:sldMk cId="665568525" sldId="275"/>
            <ac:spMk id="3" creationId="{B58B29F8-607F-4651-9925-0A356B09A85E}"/>
          </ac:spMkLst>
        </pc:spChg>
        <pc:spChg chg="del">
          <ac:chgData name="varitsara monsiri" userId="d21832565e14aca8" providerId="LiveId" clId="{A9F117B8-62A7-4BD3-BA53-23E90F9A9691}" dt="2023-11-10T07:40:34.299" v="3619" actId="700"/>
          <ac:spMkLst>
            <pc:docMk/>
            <pc:sldMk cId="665568525" sldId="275"/>
            <ac:spMk id="4" creationId="{ABC32260-DE10-4816-AE94-5CBC6115CA25}"/>
          </ac:spMkLst>
        </pc:spChg>
        <pc:spChg chg="del">
          <ac:chgData name="varitsara monsiri" userId="d21832565e14aca8" providerId="LiveId" clId="{A9F117B8-62A7-4BD3-BA53-23E90F9A9691}" dt="2023-11-10T07:40:34.299" v="3619" actId="700"/>
          <ac:spMkLst>
            <pc:docMk/>
            <pc:sldMk cId="665568525" sldId="275"/>
            <ac:spMk id="5" creationId="{7D15979B-3C55-43B6-849E-B8A772F3A4A5}"/>
          </ac:spMkLst>
        </pc:spChg>
        <pc:spChg chg="del">
          <ac:chgData name="varitsara monsiri" userId="d21832565e14aca8" providerId="LiveId" clId="{A9F117B8-62A7-4BD3-BA53-23E90F9A9691}" dt="2023-11-10T07:40:34.299" v="3619" actId="700"/>
          <ac:spMkLst>
            <pc:docMk/>
            <pc:sldMk cId="665568525" sldId="275"/>
            <ac:spMk id="6" creationId="{108ECEC7-2C3C-44D2-8D4C-9C2FA9C57867}"/>
          </ac:spMkLst>
        </pc:spChg>
        <pc:spChg chg="del">
          <ac:chgData name="varitsara monsiri" userId="d21832565e14aca8" providerId="LiveId" clId="{A9F117B8-62A7-4BD3-BA53-23E90F9A9691}" dt="2023-11-10T07:40:34.299" v="3619" actId="700"/>
          <ac:spMkLst>
            <pc:docMk/>
            <pc:sldMk cId="665568525" sldId="275"/>
            <ac:spMk id="7" creationId="{91E33DD0-73F8-47B6-AF62-61FA9CF58822}"/>
          </ac:spMkLst>
        </pc:spChg>
        <pc:spChg chg="del">
          <ac:chgData name="varitsara monsiri" userId="d21832565e14aca8" providerId="LiveId" clId="{A9F117B8-62A7-4BD3-BA53-23E90F9A9691}" dt="2023-11-10T07:40:34.299" v="3619" actId="700"/>
          <ac:spMkLst>
            <pc:docMk/>
            <pc:sldMk cId="665568525" sldId="275"/>
            <ac:spMk id="8" creationId="{53A2D4B1-24D9-4EDB-9148-EAB576E7688C}"/>
          </ac:spMkLst>
        </pc:spChg>
        <pc:spChg chg="del">
          <ac:chgData name="varitsara monsiri" userId="d21832565e14aca8" providerId="LiveId" clId="{A9F117B8-62A7-4BD3-BA53-23E90F9A9691}" dt="2023-11-10T07:40:34.299" v="3619" actId="700"/>
          <ac:spMkLst>
            <pc:docMk/>
            <pc:sldMk cId="665568525" sldId="275"/>
            <ac:spMk id="9" creationId="{F87111CB-C367-4E00-98DF-FB19662F4E19}"/>
          </ac:spMkLst>
        </pc:spChg>
        <pc:spChg chg="del">
          <ac:chgData name="varitsara monsiri" userId="d21832565e14aca8" providerId="LiveId" clId="{A9F117B8-62A7-4BD3-BA53-23E90F9A9691}" dt="2023-11-10T07:40:34.299" v="3619" actId="700"/>
          <ac:spMkLst>
            <pc:docMk/>
            <pc:sldMk cId="665568525" sldId="275"/>
            <ac:spMk id="10" creationId="{3F48B40C-67F8-42D1-A18F-612B50E6125D}"/>
          </ac:spMkLst>
        </pc:spChg>
        <pc:spChg chg="del">
          <ac:chgData name="varitsara monsiri" userId="d21832565e14aca8" providerId="LiveId" clId="{A9F117B8-62A7-4BD3-BA53-23E90F9A9691}" dt="2023-11-10T07:40:34.299" v="3619" actId="700"/>
          <ac:spMkLst>
            <pc:docMk/>
            <pc:sldMk cId="665568525" sldId="275"/>
            <ac:spMk id="11" creationId="{E639D7E2-1409-4A79-A8E5-C987707B7FA8}"/>
          </ac:spMkLst>
        </pc:spChg>
        <pc:spChg chg="del">
          <ac:chgData name="varitsara monsiri" userId="d21832565e14aca8" providerId="LiveId" clId="{A9F117B8-62A7-4BD3-BA53-23E90F9A9691}" dt="2023-11-10T07:40:34.299" v="3619" actId="700"/>
          <ac:spMkLst>
            <pc:docMk/>
            <pc:sldMk cId="665568525" sldId="275"/>
            <ac:spMk id="12" creationId="{54DC8B1E-88E4-458F-A363-61400863BE15}"/>
          </ac:spMkLst>
        </pc:spChg>
        <pc:spChg chg="del">
          <ac:chgData name="varitsara monsiri" userId="d21832565e14aca8" providerId="LiveId" clId="{A9F117B8-62A7-4BD3-BA53-23E90F9A9691}" dt="2023-11-10T07:40:34.299" v="3619" actId="700"/>
          <ac:spMkLst>
            <pc:docMk/>
            <pc:sldMk cId="665568525" sldId="275"/>
            <ac:spMk id="13" creationId="{586B9805-ADB4-40D8-8AF1-2A66FE96893B}"/>
          </ac:spMkLst>
        </pc:spChg>
        <pc:spChg chg="add mod">
          <ac:chgData name="varitsara monsiri" userId="d21832565e14aca8" providerId="LiveId" clId="{A9F117B8-62A7-4BD3-BA53-23E90F9A9691}" dt="2023-11-10T13:37:28.644" v="6201" actId="20577"/>
          <ac:spMkLst>
            <pc:docMk/>
            <pc:sldMk cId="665568525" sldId="275"/>
            <ac:spMk id="14" creationId="{D4601B4A-1F35-4374-9A02-56193802865E}"/>
          </ac:spMkLst>
        </pc:spChg>
        <pc:spChg chg="add mod">
          <ac:chgData name="varitsara monsiri" userId="d21832565e14aca8" providerId="LiveId" clId="{A9F117B8-62A7-4BD3-BA53-23E90F9A9691}" dt="2023-11-10T13:36:59.675" v="6169" actId="20577"/>
          <ac:spMkLst>
            <pc:docMk/>
            <pc:sldMk cId="665568525" sldId="275"/>
            <ac:spMk id="15" creationId="{797312F8-7EA5-4D20-8001-C6A6BF5954B5}"/>
          </ac:spMkLst>
        </pc:spChg>
        <pc:spChg chg="add mod">
          <ac:chgData name="varitsara monsiri" userId="d21832565e14aca8" providerId="LiveId" clId="{A9F117B8-62A7-4BD3-BA53-23E90F9A9691}" dt="2023-11-10T13:37:30.092" v="6203" actId="20577"/>
          <ac:spMkLst>
            <pc:docMk/>
            <pc:sldMk cId="665568525" sldId="275"/>
            <ac:spMk id="16" creationId="{8E410624-1150-4D6D-9CAF-E0C35D6006A3}"/>
          </ac:spMkLst>
        </pc:spChg>
        <pc:spChg chg="add mod">
          <ac:chgData name="varitsara monsiri" userId="d21832565e14aca8" providerId="LiveId" clId="{A9F117B8-62A7-4BD3-BA53-23E90F9A9691}" dt="2023-11-10T13:37:02.067" v="6173" actId="20577"/>
          <ac:spMkLst>
            <pc:docMk/>
            <pc:sldMk cId="665568525" sldId="275"/>
            <ac:spMk id="17" creationId="{D91D3A63-BA1D-4A47-AE1A-84544CD97216}"/>
          </ac:spMkLst>
        </pc:spChg>
        <pc:spChg chg="add mod">
          <ac:chgData name="varitsara monsiri" userId="d21832565e14aca8" providerId="LiveId" clId="{A9F117B8-62A7-4BD3-BA53-23E90F9A9691}" dt="2023-11-10T13:37:31.604" v="6205" actId="20577"/>
          <ac:spMkLst>
            <pc:docMk/>
            <pc:sldMk cId="665568525" sldId="275"/>
            <ac:spMk id="18" creationId="{3B9C57F2-F194-412F-A4FE-35C8A16E4730}"/>
          </ac:spMkLst>
        </pc:spChg>
        <pc:spChg chg="add mod">
          <ac:chgData name="varitsara monsiri" userId="d21832565e14aca8" providerId="LiveId" clId="{A9F117B8-62A7-4BD3-BA53-23E90F9A9691}" dt="2023-11-10T13:37:04.458" v="6177" actId="20577"/>
          <ac:spMkLst>
            <pc:docMk/>
            <pc:sldMk cId="665568525" sldId="275"/>
            <ac:spMk id="19" creationId="{288BB1E0-5568-4193-8D2A-9A8AA067DD4D}"/>
          </ac:spMkLst>
        </pc:spChg>
        <pc:spChg chg="add mod">
          <ac:chgData name="varitsara monsiri" userId="d21832565e14aca8" providerId="LiveId" clId="{A9F117B8-62A7-4BD3-BA53-23E90F9A9691}" dt="2023-11-10T13:37:33.113" v="6207" actId="20577"/>
          <ac:spMkLst>
            <pc:docMk/>
            <pc:sldMk cId="665568525" sldId="275"/>
            <ac:spMk id="20" creationId="{0B347B97-A4B6-4A74-8289-B1A495856DF8}"/>
          </ac:spMkLst>
        </pc:spChg>
        <pc:spChg chg="add mod">
          <ac:chgData name="varitsara monsiri" userId="d21832565e14aca8" providerId="LiveId" clId="{A9F117B8-62A7-4BD3-BA53-23E90F9A9691}" dt="2023-11-10T13:37:07.187" v="6181" actId="20577"/>
          <ac:spMkLst>
            <pc:docMk/>
            <pc:sldMk cId="665568525" sldId="275"/>
            <ac:spMk id="21" creationId="{D31547A3-C713-4F67-819F-EAAFD7C5B298}"/>
          </ac:spMkLst>
        </pc:spChg>
        <pc:spChg chg="add mod">
          <ac:chgData name="varitsara monsiri" userId="d21832565e14aca8" providerId="LiveId" clId="{A9F117B8-62A7-4BD3-BA53-23E90F9A9691}" dt="2023-11-10T13:37:35.004" v="6209" actId="20577"/>
          <ac:spMkLst>
            <pc:docMk/>
            <pc:sldMk cId="665568525" sldId="275"/>
            <ac:spMk id="22" creationId="{14234463-EE9C-4AE8-985D-2EBFE395918B}"/>
          </ac:spMkLst>
        </pc:spChg>
        <pc:spChg chg="add mod">
          <ac:chgData name="varitsara monsiri" userId="d21832565e14aca8" providerId="LiveId" clId="{A9F117B8-62A7-4BD3-BA53-23E90F9A9691}" dt="2023-11-10T13:37:11.790" v="6187" actId="20577"/>
          <ac:spMkLst>
            <pc:docMk/>
            <pc:sldMk cId="665568525" sldId="275"/>
            <ac:spMk id="23" creationId="{F9A334EF-BDC5-4625-B604-3F81506D95E6}"/>
          </ac:spMkLst>
        </pc:spChg>
        <pc:spChg chg="add mod">
          <ac:chgData name="varitsara monsiri" userId="d21832565e14aca8" providerId="LiveId" clId="{A9F117B8-62A7-4BD3-BA53-23E90F9A9691}" dt="2023-11-10T13:37:37.263" v="6212" actId="20577"/>
          <ac:spMkLst>
            <pc:docMk/>
            <pc:sldMk cId="665568525" sldId="275"/>
            <ac:spMk id="24" creationId="{95294C4B-CF9A-41FE-A8D9-A8288AC581E5}"/>
          </ac:spMkLst>
        </pc:spChg>
        <pc:spChg chg="add mod">
          <ac:chgData name="varitsara monsiri" userId="d21832565e14aca8" providerId="LiveId" clId="{A9F117B8-62A7-4BD3-BA53-23E90F9A9691}" dt="2023-11-10T13:37:14.351" v="6191" actId="20577"/>
          <ac:spMkLst>
            <pc:docMk/>
            <pc:sldMk cId="665568525" sldId="275"/>
            <ac:spMk id="25" creationId="{D6EBB2D9-79F1-4A7D-B0DE-44642493A0A0}"/>
          </ac:spMkLst>
        </pc:spChg>
        <pc:spChg chg="add mod">
          <ac:chgData name="varitsara monsiri" userId="d21832565e14aca8" providerId="LiveId" clId="{A9F117B8-62A7-4BD3-BA53-23E90F9A9691}" dt="2023-11-10T13:37:38.778" v="6214" actId="20577"/>
          <ac:spMkLst>
            <pc:docMk/>
            <pc:sldMk cId="665568525" sldId="275"/>
            <ac:spMk id="26" creationId="{C4D4D7C9-FF90-4C59-9FD7-8EA091C17911}"/>
          </ac:spMkLst>
        </pc:spChg>
        <pc:spChg chg="add mod">
          <ac:chgData name="varitsara monsiri" userId="d21832565e14aca8" providerId="LiveId" clId="{A9F117B8-62A7-4BD3-BA53-23E90F9A9691}" dt="2023-11-10T13:37:16.887" v="6195" actId="20577"/>
          <ac:spMkLst>
            <pc:docMk/>
            <pc:sldMk cId="665568525" sldId="275"/>
            <ac:spMk id="27" creationId="{21EA094C-BCFC-429A-A7A6-503C47A5A4A6}"/>
          </ac:spMkLst>
        </pc:spChg>
        <pc:spChg chg="add mod">
          <ac:chgData name="varitsara monsiri" userId="d21832565e14aca8" providerId="LiveId" clId="{A9F117B8-62A7-4BD3-BA53-23E90F9A9691}" dt="2023-11-10T13:37:41.186" v="6216" actId="20577"/>
          <ac:spMkLst>
            <pc:docMk/>
            <pc:sldMk cId="665568525" sldId="275"/>
            <ac:spMk id="28" creationId="{721AB428-A6FE-4BE2-8D18-E3B08B3B677F}"/>
          </ac:spMkLst>
        </pc:spChg>
        <pc:spChg chg="add mod">
          <ac:chgData name="varitsara monsiri" userId="d21832565e14aca8" providerId="LiveId" clId="{A9F117B8-62A7-4BD3-BA53-23E90F9A9691}" dt="2023-11-10T13:37:20.106" v="6199" actId="20577"/>
          <ac:spMkLst>
            <pc:docMk/>
            <pc:sldMk cId="665568525" sldId="275"/>
            <ac:spMk id="29" creationId="{2B770BAB-1364-42AC-95C5-1DD07E1C4A62}"/>
          </ac:spMkLst>
        </pc:spChg>
        <pc:spChg chg="mod topLvl">
          <ac:chgData name="varitsara monsiri" userId="d21832565e14aca8" providerId="LiveId" clId="{A9F117B8-62A7-4BD3-BA53-23E90F9A9691}" dt="2023-11-10T13:38:41.901" v="6224" actId="165"/>
          <ac:spMkLst>
            <pc:docMk/>
            <pc:sldMk cId="665568525" sldId="275"/>
            <ac:spMk id="32" creationId="{73D2E201-9C99-4A40-B66F-2549039239F4}"/>
          </ac:spMkLst>
        </pc:spChg>
        <pc:spChg chg="mod topLvl">
          <ac:chgData name="varitsara monsiri" userId="d21832565e14aca8" providerId="LiveId" clId="{A9F117B8-62A7-4BD3-BA53-23E90F9A9691}" dt="2023-11-10T13:38:41.901" v="6224" actId="165"/>
          <ac:spMkLst>
            <pc:docMk/>
            <pc:sldMk cId="665568525" sldId="275"/>
            <ac:spMk id="33" creationId="{16571F0A-648A-4500-B8E3-E7AA4A947076}"/>
          </ac:spMkLst>
        </pc:spChg>
        <pc:spChg chg="mod topLvl">
          <ac:chgData name="varitsara monsiri" userId="d21832565e14aca8" providerId="LiveId" clId="{A9F117B8-62A7-4BD3-BA53-23E90F9A9691}" dt="2023-11-10T13:38:41.901" v="6224" actId="165"/>
          <ac:spMkLst>
            <pc:docMk/>
            <pc:sldMk cId="665568525" sldId="275"/>
            <ac:spMk id="34" creationId="{2147A14D-0579-4986-8AD4-3C5CF2C27705}"/>
          </ac:spMkLst>
        </pc:spChg>
        <pc:spChg chg="mod topLvl">
          <ac:chgData name="varitsara monsiri" userId="d21832565e14aca8" providerId="LiveId" clId="{A9F117B8-62A7-4BD3-BA53-23E90F9A9691}" dt="2023-11-10T13:38:41.901" v="6224" actId="165"/>
          <ac:spMkLst>
            <pc:docMk/>
            <pc:sldMk cId="665568525" sldId="275"/>
            <ac:spMk id="35" creationId="{7FB1BEB6-1330-40EA-B392-B9ACC7B9C27A}"/>
          </ac:spMkLst>
        </pc:spChg>
        <pc:spChg chg="mod topLvl">
          <ac:chgData name="varitsara monsiri" userId="d21832565e14aca8" providerId="LiveId" clId="{A9F117B8-62A7-4BD3-BA53-23E90F9A9691}" dt="2023-11-10T13:40:20.190" v="6234" actId="2085"/>
          <ac:spMkLst>
            <pc:docMk/>
            <pc:sldMk cId="665568525" sldId="275"/>
            <ac:spMk id="36" creationId="{3C65C975-4522-41EF-9C6F-AF3585B91AEC}"/>
          </ac:spMkLst>
        </pc:spChg>
        <pc:spChg chg="mod topLvl">
          <ac:chgData name="varitsara monsiri" userId="d21832565e14aca8" providerId="LiveId" clId="{A9F117B8-62A7-4BD3-BA53-23E90F9A9691}" dt="2023-11-10T13:38:41.901" v="6224" actId="165"/>
          <ac:spMkLst>
            <pc:docMk/>
            <pc:sldMk cId="665568525" sldId="275"/>
            <ac:spMk id="37" creationId="{468233FE-992C-48FB-8350-A3EA0962FFFE}"/>
          </ac:spMkLst>
        </pc:spChg>
        <pc:spChg chg="mod topLvl">
          <ac:chgData name="varitsara monsiri" userId="d21832565e14aca8" providerId="LiveId" clId="{A9F117B8-62A7-4BD3-BA53-23E90F9A9691}" dt="2023-11-10T13:38:41.901" v="6224" actId="165"/>
          <ac:spMkLst>
            <pc:docMk/>
            <pc:sldMk cId="665568525" sldId="275"/>
            <ac:spMk id="38" creationId="{41CBB98A-5334-4941-9D02-9EA1C6E3F89C}"/>
          </ac:spMkLst>
        </pc:spChg>
        <pc:spChg chg="mod topLvl">
          <ac:chgData name="varitsara monsiri" userId="d21832565e14aca8" providerId="LiveId" clId="{A9F117B8-62A7-4BD3-BA53-23E90F9A9691}" dt="2023-11-10T13:38:41.901" v="6224" actId="165"/>
          <ac:spMkLst>
            <pc:docMk/>
            <pc:sldMk cId="665568525" sldId="275"/>
            <ac:spMk id="39" creationId="{F896A804-53A2-40ED-9C88-0509FA4C3FC5}"/>
          </ac:spMkLst>
        </pc:spChg>
        <pc:grpChg chg="add del mod ord">
          <ac:chgData name="varitsara monsiri" userId="d21832565e14aca8" providerId="LiveId" clId="{A9F117B8-62A7-4BD3-BA53-23E90F9A9691}" dt="2023-11-10T13:38:41.901" v="6224" actId="165"/>
          <ac:grpSpMkLst>
            <pc:docMk/>
            <pc:sldMk cId="665568525" sldId="275"/>
            <ac:grpSpMk id="30" creationId="{B347B747-D9CA-4C57-B866-4D46603A7099}"/>
          </ac:grpSpMkLst>
        </pc:grpChg>
        <pc:grpChg chg="mod topLvl">
          <ac:chgData name="varitsara monsiri" userId="d21832565e14aca8" providerId="LiveId" clId="{A9F117B8-62A7-4BD3-BA53-23E90F9A9691}" dt="2023-11-10T13:39:19.561" v="6228" actId="164"/>
          <ac:grpSpMkLst>
            <pc:docMk/>
            <pc:sldMk cId="665568525" sldId="275"/>
            <ac:grpSpMk id="45" creationId="{C04C513E-6778-4790-AB8C-D6ACDC40ABA4}"/>
          </ac:grpSpMkLst>
        </pc:grpChg>
        <pc:grpChg chg="add mod">
          <ac:chgData name="varitsara monsiri" userId="d21832565e14aca8" providerId="LiveId" clId="{A9F117B8-62A7-4BD3-BA53-23E90F9A9691}" dt="2023-11-10T13:39:19.561" v="6228" actId="164"/>
          <ac:grpSpMkLst>
            <pc:docMk/>
            <pc:sldMk cId="665568525" sldId="275"/>
            <ac:grpSpMk id="48" creationId="{719E20FA-53C0-4DF3-B821-32A0C654EFFA}"/>
          </ac:grpSpMkLst>
        </pc:grpChg>
        <pc:cxnChg chg="mod topLvl">
          <ac:chgData name="varitsara monsiri" userId="d21832565e14aca8" providerId="LiveId" clId="{A9F117B8-62A7-4BD3-BA53-23E90F9A9691}" dt="2023-11-10T13:39:19.561" v="6228" actId="164"/>
          <ac:cxnSpMkLst>
            <pc:docMk/>
            <pc:sldMk cId="665568525" sldId="275"/>
            <ac:cxnSpMk id="31" creationId="{25FC970E-F395-44FA-BABC-34E86828AB37}"/>
          </ac:cxnSpMkLst>
        </pc:cxnChg>
        <pc:cxnChg chg="mod topLvl">
          <ac:chgData name="varitsara monsiri" userId="d21832565e14aca8" providerId="LiveId" clId="{A9F117B8-62A7-4BD3-BA53-23E90F9A9691}" dt="2023-11-10T13:39:19.561" v="6228" actId="164"/>
          <ac:cxnSpMkLst>
            <pc:docMk/>
            <pc:sldMk cId="665568525" sldId="275"/>
            <ac:cxnSpMk id="40" creationId="{9D5E4FC6-F1F3-4494-96B1-07B72BE35473}"/>
          </ac:cxnSpMkLst>
        </pc:cxnChg>
        <pc:cxnChg chg="mod topLvl">
          <ac:chgData name="varitsara monsiri" userId="d21832565e14aca8" providerId="LiveId" clId="{A9F117B8-62A7-4BD3-BA53-23E90F9A9691}" dt="2023-11-10T13:39:19.561" v="6228" actId="164"/>
          <ac:cxnSpMkLst>
            <pc:docMk/>
            <pc:sldMk cId="665568525" sldId="275"/>
            <ac:cxnSpMk id="41" creationId="{193C8451-3834-4173-A6DD-181433DEA816}"/>
          </ac:cxnSpMkLst>
        </pc:cxnChg>
        <pc:cxnChg chg="mod topLvl">
          <ac:chgData name="varitsara monsiri" userId="d21832565e14aca8" providerId="LiveId" clId="{A9F117B8-62A7-4BD3-BA53-23E90F9A9691}" dt="2023-11-10T13:39:19.561" v="6228" actId="164"/>
          <ac:cxnSpMkLst>
            <pc:docMk/>
            <pc:sldMk cId="665568525" sldId="275"/>
            <ac:cxnSpMk id="42" creationId="{9F69BCB0-6CC6-4E00-9B39-DA6D9EE368A5}"/>
          </ac:cxnSpMkLst>
        </pc:cxnChg>
        <pc:cxnChg chg="mod topLvl">
          <ac:chgData name="varitsara monsiri" userId="d21832565e14aca8" providerId="LiveId" clId="{A9F117B8-62A7-4BD3-BA53-23E90F9A9691}" dt="2023-11-10T13:39:19.561" v="6228" actId="164"/>
          <ac:cxnSpMkLst>
            <pc:docMk/>
            <pc:sldMk cId="665568525" sldId="275"/>
            <ac:cxnSpMk id="43" creationId="{883C71D0-6268-4417-9290-E6ADACFDAF01}"/>
          </ac:cxnSpMkLst>
        </pc:cxnChg>
        <pc:cxnChg chg="mod topLvl">
          <ac:chgData name="varitsara monsiri" userId="d21832565e14aca8" providerId="LiveId" clId="{A9F117B8-62A7-4BD3-BA53-23E90F9A9691}" dt="2023-11-10T13:39:19.561" v="6228" actId="164"/>
          <ac:cxnSpMkLst>
            <pc:docMk/>
            <pc:sldMk cId="665568525" sldId="275"/>
            <ac:cxnSpMk id="44" creationId="{6B467A13-3D52-48C3-9141-D23252F3E473}"/>
          </ac:cxnSpMkLst>
        </pc:cxnChg>
        <pc:cxnChg chg="mod">
          <ac:chgData name="varitsara monsiri" userId="d21832565e14aca8" providerId="LiveId" clId="{A9F117B8-62A7-4BD3-BA53-23E90F9A9691}" dt="2023-11-10T13:39:11.813" v="6227" actId="692"/>
          <ac:cxnSpMkLst>
            <pc:docMk/>
            <pc:sldMk cId="665568525" sldId="275"/>
            <ac:cxnSpMk id="46" creationId="{D8335263-99D3-462F-A73F-9EE2B826B61B}"/>
          </ac:cxnSpMkLst>
        </pc:cxnChg>
        <pc:cxnChg chg="mod">
          <ac:chgData name="varitsara monsiri" userId="d21832565e14aca8" providerId="LiveId" clId="{A9F117B8-62A7-4BD3-BA53-23E90F9A9691}" dt="2023-11-10T13:39:11.813" v="6227" actId="692"/>
          <ac:cxnSpMkLst>
            <pc:docMk/>
            <pc:sldMk cId="665568525" sldId="275"/>
            <ac:cxnSpMk id="47" creationId="{92AA062F-CFD9-4886-802D-A98D7DE7D046}"/>
          </ac:cxnSpMkLst>
        </pc:cxnChg>
      </pc:sldChg>
      <pc:sldChg chg="addSp delSp modSp new mod modClrScheme chgLayout">
        <pc:chgData name="varitsara monsiri" userId="d21832565e14aca8" providerId="LiveId" clId="{A9F117B8-62A7-4BD3-BA53-23E90F9A9691}" dt="2023-11-10T14:15:29.054" v="7056" actId="207"/>
        <pc:sldMkLst>
          <pc:docMk/>
          <pc:sldMk cId="3222805492" sldId="276"/>
        </pc:sldMkLst>
        <pc:spChg chg="del">
          <ac:chgData name="varitsara monsiri" userId="d21832565e14aca8" providerId="LiveId" clId="{A9F117B8-62A7-4BD3-BA53-23E90F9A9691}" dt="2023-11-10T07:40:30.120" v="3618" actId="700"/>
          <ac:spMkLst>
            <pc:docMk/>
            <pc:sldMk cId="3222805492" sldId="276"/>
            <ac:spMk id="2" creationId="{22BC01C0-91A0-4CAE-B8D9-096E8EEC4D48}"/>
          </ac:spMkLst>
        </pc:spChg>
        <pc:spChg chg="del">
          <ac:chgData name="varitsara monsiri" userId="d21832565e14aca8" providerId="LiveId" clId="{A9F117B8-62A7-4BD3-BA53-23E90F9A9691}" dt="2023-11-10T07:40:30.120" v="3618" actId="700"/>
          <ac:spMkLst>
            <pc:docMk/>
            <pc:sldMk cId="3222805492" sldId="276"/>
            <ac:spMk id="3" creationId="{FF7FE828-20B7-4ADA-A804-3AA3B989B9EF}"/>
          </ac:spMkLst>
        </pc:spChg>
        <pc:spChg chg="del">
          <ac:chgData name="varitsara monsiri" userId="d21832565e14aca8" providerId="LiveId" clId="{A9F117B8-62A7-4BD3-BA53-23E90F9A9691}" dt="2023-11-10T07:40:30.120" v="3618" actId="700"/>
          <ac:spMkLst>
            <pc:docMk/>
            <pc:sldMk cId="3222805492" sldId="276"/>
            <ac:spMk id="4" creationId="{4BDAE864-E11A-422F-BA7A-852E18D80B12}"/>
          </ac:spMkLst>
        </pc:spChg>
        <pc:spChg chg="del">
          <ac:chgData name="varitsara monsiri" userId="d21832565e14aca8" providerId="LiveId" clId="{A9F117B8-62A7-4BD3-BA53-23E90F9A9691}" dt="2023-11-10T07:40:30.120" v="3618" actId="700"/>
          <ac:spMkLst>
            <pc:docMk/>
            <pc:sldMk cId="3222805492" sldId="276"/>
            <ac:spMk id="5" creationId="{F1A251A4-A7E0-438D-A07E-9A6A35194277}"/>
          </ac:spMkLst>
        </pc:spChg>
        <pc:spChg chg="del">
          <ac:chgData name="varitsara monsiri" userId="d21832565e14aca8" providerId="LiveId" clId="{A9F117B8-62A7-4BD3-BA53-23E90F9A9691}" dt="2023-11-10T07:40:30.120" v="3618" actId="700"/>
          <ac:spMkLst>
            <pc:docMk/>
            <pc:sldMk cId="3222805492" sldId="276"/>
            <ac:spMk id="6" creationId="{A91AA5FF-8763-47D2-82A7-BC9093D839C8}"/>
          </ac:spMkLst>
        </pc:spChg>
        <pc:spChg chg="del">
          <ac:chgData name="varitsara monsiri" userId="d21832565e14aca8" providerId="LiveId" clId="{A9F117B8-62A7-4BD3-BA53-23E90F9A9691}" dt="2023-11-10T07:40:30.120" v="3618" actId="700"/>
          <ac:spMkLst>
            <pc:docMk/>
            <pc:sldMk cId="3222805492" sldId="276"/>
            <ac:spMk id="7" creationId="{E93E80E8-CFB5-480C-A361-50152DF92911}"/>
          </ac:spMkLst>
        </pc:spChg>
        <pc:spChg chg="del">
          <ac:chgData name="varitsara monsiri" userId="d21832565e14aca8" providerId="LiveId" clId="{A9F117B8-62A7-4BD3-BA53-23E90F9A9691}" dt="2023-11-10T07:40:30.120" v="3618" actId="700"/>
          <ac:spMkLst>
            <pc:docMk/>
            <pc:sldMk cId="3222805492" sldId="276"/>
            <ac:spMk id="8" creationId="{1192C8C5-A2F3-4E22-AD64-1D7B7AB44241}"/>
          </ac:spMkLst>
        </pc:spChg>
        <pc:spChg chg="del">
          <ac:chgData name="varitsara monsiri" userId="d21832565e14aca8" providerId="LiveId" clId="{A9F117B8-62A7-4BD3-BA53-23E90F9A9691}" dt="2023-11-10T07:40:30.120" v="3618" actId="700"/>
          <ac:spMkLst>
            <pc:docMk/>
            <pc:sldMk cId="3222805492" sldId="276"/>
            <ac:spMk id="9" creationId="{4536CDF2-5741-4EFB-ADE2-A94048FBE43A}"/>
          </ac:spMkLst>
        </pc:spChg>
        <pc:spChg chg="del">
          <ac:chgData name="varitsara monsiri" userId="d21832565e14aca8" providerId="LiveId" clId="{A9F117B8-62A7-4BD3-BA53-23E90F9A9691}" dt="2023-11-10T07:40:30.120" v="3618" actId="700"/>
          <ac:spMkLst>
            <pc:docMk/>
            <pc:sldMk cId="3222805492" sldId="276"/>
            <ac:spMk id="10" creationId="{CB192768-393F-4EBD-A8A2-05247E386538}"/>
          </ac:spMkLst>
        </pc:spChg>
        <pc:spChg chg="del">
          <ac:chgData name="varitsara monsiri" userId="d21832565e14aca8" providerId="LiveId" clId="{A9F117B8-62A7-4BD3-BA53-23E90F9A9691}" dt="2023-11-10T07:40:30.120" v="3618" actId="700"/>
          <ac:spMkLst>
            <pc:docMk/>
            <pc:sldMk cId="3222805492" sldId="276"/>
            <ac:spMk id="11" creationId="{01D1F775-CDC7-43FC-A6EB-A26B77E50983}"/>
          </ac:spMkLst>
        </pc:spChg>
        <pc:spChg chg="del">
          <ac:chgData name="varitsara monsiri" userId="d21832565e14aca8" providerId="LiveId" clId="{A9F117B8-62A7-4BD3-BA53-23E90F9A9691}" dt="2023-11-10T07:40:30.120" v="3618" actId="700"/>
          <ac:spMkLst>
            <pc:docMk/>
            <pc:sldMk cId="3222805492" sldId="276"/>
            <ac:spMk id="12" creationId="{6DA73B09-60CA-4114-924F-98DFB80756CE}"/>
          </ac:spMkLst>
        </pc:spChg>
        <pc:spChg chg="del">
          <ac:chgData name="varitsara monsiri" userId="d21832565e14aca8" providerId="LiveId" clId="{A9F117B8-62A7-4BD3-BA53-23E90F9A9691}" dt="2023-11-10T07:40:30.120" v="3618" actId="700"/>
          <ac:spMkLst>
            <pc:docMk/>
            <pc:sldMk cId="3222805492" sldId="276"/>
            <ac:spMk id="13" creationId="{883D66CF-643C-4BD7-A41D-C431F7549659}"/>
          </ac:spMkLst>
        </pc:spChg>
        <pc:spChg chg="add mod">
          <ac:chgData name="varitsara monsiri" userId="d21832565e14aca8" providerId="LiveId" clId="{A9F117B8-62A7-4BD3-BA53-23E90F9A9691}" dt="2023-11-10T13:50:14.204" v="6432" actId="1037"/>
          <ac:spMkLst>
            <pc:docMk/>
            <pc:sldMk cId="3222805492" sldId="276"/>
            <ac:spMk id="34" creationId="{DEBBBA41-0616-4F69-B636-0B77DB64A953}"/>
          </ac:spMkLst>
        </pc:spChg>
        <pc:spChg chg="add mod">
          <ac:chgData name="varitsara monsiri" userId="d21832565e14aca8" providerId="LiveId" clId="{A9F117B8-62A7-4BD3-BA53-23E90F9A9691}" dt="2023-11-10T14:15:29.054" v="7056" actId="207"/>
          <ac:spMkLst>
            <pc:docMk/>
            <pc:sldMk cId="3222805492" sldId="276"/>
            <ac:spMk id="35" creationId="{789DFECD-E247-4D88-BDDA-BC3C165FB534}"/>
          </ac:spMkLst>
        </pc:spChg>
        <pc:grpChg chg="add del mod">
          <ac:chgData name="varitsara monsiri" userId="d21832565e14aca8" providerId="LiveId" clId="{A9F117B8-62A7-4BD3-BA53-23E90F9A9691}" dt="2023-11-10T13:47:29.070" v="6381" actId="165"/>
          <ac:grpSpMkLst>
            <pc:docMk/>
            <pc:sldMk cId="3222805492" sldId="276"/>
            <ac:grpSpMk id="14" creationId="{3F63B0A0-9C91-4B4B-9F77-51520A406EAE}"/>
          </ac:grpSpMkLst>
        </pc:grpChg>
        <pc:grpChg chg="mod topLvl">
          <ac:chgData name="varitsara monsiri" userId="d21832565e14aca8" providerId="LiveId" clId="{A9F117B8-62A7-4BD3-BA53-23E90F9A9691}" dt="2023-11-10T13:47:29.070" v="6381" actId="165"/>
          <ac:grpSpMkLst>
            <pc:docMk/>
            <pc:sldMk cId="3222805492" sldId="276"/>
            <ac:grpSpMk id="15" creationId="{F6C0F4FC-7555-44C7-8673-C2A503987471}"/>
          </ac:grpSpMkLst>
        </pc:grpChg>
        <pc:grpChg chg="add del mod topLvl">
          <ac:chgData name="varitsara monsiri" userId="d21832565e14aca8" providerId="LiveId" clId="{A9F117B8-62A7-4BD3-BA53-23E90F9A9691}" dt="2023-11-10T13:50:22.995" v="6433" actId="21"/>
          <ac:grpSpMkLst>
            <pc:docMk/>
            <pc:sldMk cId="3222805492" sldId="276"/>
            <ac:grpSpMk id="16" creationId="{AB421981-64DA-4402-BBA4-5B16E59D67F1}"/>
          </ac:grpSpMkLst>
        </pc:grpChg>
        <pc:grpChg chg="mod topLvl">
          <ac:chgData name="varitsara monsiri" userId="d21832565e14aca8" providerId="LiveId" clId="{A9F117B8-62A7-4BD3-BA53-23E90F9A9691}" dt="2023-11-10T13:47:32.748" v="6382" actId="164"/>
          <ac:grpSpMkLst>
            <pc:docMk/>
            <pc:sldMk cId="3222805492" sldId="276"/>
            <ac:grpSpMk id="18" creationId="{628B797C-0150-42DA-9310-52937874ACC0}"/>
          </ac:grpSpMkLst>
        </pc:grpChg>
        <pc:grpChg chg="add mod">
          <ac:chgData name="varitsara monsiri" userId="d21832565e14aca8" providerId="LiveId" clId="{A9F117B8-62A7-4BD3-BA53-23E90F9A9691}" dt="2023-11-10T13:52:50.903" v="6498" actId="1035"/>
          <ac:grpSpMkLst>
            <pc:docMk/>
            <pc:sldMk cId="3222805492" sldId="276"/>
            <ac:grpSpMk id="32" creationId="{4ED834DC-48EB-4EF1-95CF-AE14D8CF1897}"/>
          </ac:grpSpMkLst>
        </pc:grpChg>
        <pc:grpChg chg="add del mod">
          <ac:chgData name="varitsara monsiri" userId="d21832565e14aca8" providerId="LiveId" clId="{A9F117B8-62A7-4BD3-BA53-23E90F9A9691}" dt="2023-11-10T13:51:02.197" v="6436" actId="21"/>
          <ac:grpSpMkLst>
            <pc:docMk/>
            <pc:sldMk cId="3222805492" sldId="276"/>
            <ac:grpSpMk id="36" creationId="{A6F3AE98-A5EE-43BA-824E-9637E00A17E5}"/>
          </ac:grpSpMkLst>
        </pc:grpChg>
        <pc:grpChg chg="add del mod">
          <ac:chgData name="varitsara monsiri" userId="d21832565e14aca8" providerId="LiveId" clId="{A9F117B8-62A7-4BD3-BA53-23E90F9A9691}" dt="2023-11-10T13:51:54.057" v="6473" actId="478"/>
          <ac:grpSpMkLst>
            <pc:docMk/>
            <pc:sldMk cId="3222805492" sldId="276"/>
            <ac:grpSpMk id="41" creationId="{825ABD26-11C5-45A0-8078-63FF95957CF7}"/>
          </ac:grpSpMkLst>
        </pc:grpChg>
        <pc:grpChg chg="add del mod">
          <ac:chgData name="varitsara monsiri" userId="d21832565e14aca8" providerId="LiveId" clId="{A9F117B8-62A7-4BD3-BA53-23E90F9A9691}" dt="2023-11-10T13:51:54.057" v="6473" actId="478"/>
          <ac:grpSpMkLst>
            <pc:docMk/>
            <pc:sldMk cId="3222805492" sldId="276"/>
            <ac:grpSpMk id="46" creationId="{4105E274-9EEA-4893-82ED-32D86723346C}"/>
          </ac:grpSpMkLst>
        </pc:grpChg>
        <pc:graphicFrameChg chg="add mod">
          <ac:chgData name="varitsara monsiri" userId="d21832565e14aca8" providerId="LiveId" clId="{A9F117B8-62A7-4BD3-BA53-23E90F9A9691}" dt="2023-11-10T13:52:28.617" v="6477" actId="207"/>
          <ac:graphicFrameMkLst>
            <pc:docMk/>
            <pc:sldMk cId="3222805492" sldId="276"/>
            <ac:graphicFrameMk id="33" creationId="{A191A59D-8E25-447B-B235-475C67FE3D63}"/>
          </ac:graphicFrameMkLst>
        </pc:graphicFrameChg>
        <pc:picChg chg="mod topLvl">
          <ac:chgData name="varitsara monsiri" userId="d21832565e14aca8" providerId="LiveId" clId="{A9F117B8-62A7-4BD3-BA53-23E90F9A9691}" dt="2023-11-10T13:47:32.748" v="6382" actId="164"/>
          <ac:picMkLst>
            <pc:docMk/>
            <pc:sldMk cId="3222805492" sldId="276"/>
            <ac:picMk id="17" creationId="{2ADF21A6-3EC1-4848-A32D-E087A423FEFF}"/>
          </ac:picMkLst>
        </pc:picChg>
        <pc:picChg chg="mod">
          <ac:chgData name="varitsara monsiri" userId="d21832565e14aca8" providerId="LiveId" clId="{A9F117B8-62A7-4BD3-BA53-23E90F9A9691}" dt="2023-11-10T13:47:29.070" v="6381" actId="165"/>
          <ac:picMkLst>
            <pc:docMk/>
            <pc:sldMk cId="3222805492" sldId="276"/>
            <ac:picMk id="19" creationId="{97DB4AC8-1838-4699-9268-63D82496F862}"/>
          </ac:picMkLst>
        </pc:picChg>
        <pc:picChg chg="mod">
          <ac:chgData name="varitsara monsiri" userId="d21832565e14aca8" providerId="LiveId" clId="{A9F117B8-62A7-4BD3-BA53-23E90F9A9691}" dt="2023-11-10T13:53:03.137" v="6504" actId="1036"/>
          <ac:picMkLst>
            <pc:docMk/>
            <pc:sldMk cId="3222805492" sldId="276"/>
            <ac:picMk id="20" creationId="{95807D49-21A3-4AF1-9468-240BC15F32D0}"/>
          </ac:picMkLst>
        </pc:picChg>
        <pc:picChg chg="mod">
          <ac:chgData name="varitsara monsiri" userId="d21832565e14aca8" providerId="LiveId" clId="{A9F117B8-62A7-4BD3-BA53-23E90F9A9691}" dt="2023-11-10T13:47:29.070" v="6381" actId="165"/>
          <ac:picMkLst>
            <pc:docMk/>
            <pc:sldMk cId="3222805492" sldId="276"/>
            <ac:picMk id="21" creationId="{1EC51535-1640-404A-96CF-BC36C2C1E673}"/>
          </ac:picMkLst>
        </pc:picChg>
        <pc:picChg chg="mod">
          <ac:chgData name="varitsara monsiri" userId="d21832565e14aca8" providerId="LiveId" clId="{A9F117B8-62A7-4BD3-BA53-23E90F9A9691}" dt="2023-11-10T13:47:29.070" v="6381" actId="165"/>
          <ac:picMkLst>
            <pc:docMk/>
            <pc:sldMk cId="3222805492" sldId="276"/>
            <ac:picMk id="22" creationId="{F3C5DD11-68B0-47C5-9F68-17BA1CD19F76}"/>
          </ac:picMkLst>
        </pc:picChg>
        <pc:picChg chg="mod">
          <ac:chgData name="varitsara monsiri" userId="d21832565e14aca8" providerId="LiveId" clId="{A9F117B8-62A7-4BD3-BA53-23E90F9A9691}" dt="2023-11-10T13:47:29.070" v="6381" actId="165"/>
          <ac:picMkLst>
            <pc:docMk/>
            <pc:sldMk cId="3222805492" sldId="276"/>
            <ac:picMk id="23" creationId="{E9A0DDE0-5AE6-4E47-B329-BA357793DA67}"/>
          </ac:picMkLst>
        </pc:picChg>
        <pc:picChg chg="mod">
          <ac:chgData name="varitsara monsiri" userId="d21832565e14aca8" providerId="LiveId" clId="{A9F117B8-62A7-4BD3-BA53-23E90F9A9691}" dt="2023-11-10T13:47:29.070" v="6381" actId="165"/>
          <ac:picMkLst>
            <pc:docMk/>
            <pc:sldMk cId="3222805492" sldId="276"/>
            <ac:picMk id="24" creationId="{606FF170-BAEC-45B1-B64B-2C7BA1E821DD}"/>
          </ac:picMkLst>
        </pc:picChg>
        <pc:picChg chg="mod">
          <ac:chgData name="varitsara monsiri" userId="d21832565e14aca8" providerId="LiveId" clId="{A9F117B8-62A7-4BD3-BA53-23E90F9A9691}" dt="2023-11-10T13:47:29.070" v="6381" actId="165"/>
          <ac:picMkLst>
            <pc:docMk/>
            <pc:sldMk cId="3222805492" sldId="276"/>
            <ac:picMk id="25" creationId="{E6232E72-EEF6-47E5-AECB-FC781558CC4D}"/>
          </ac:picMkLst>
        </pc:picChg>
        <pc:picChg chg="mod">
          <ac:chgData name="varitsara monsiri" userId="d21832565e14aca8" providerId="LiveId" clId="{A9F117B8-62A7-4BD3-BA53-23E90F9A9691}" dt="2023-11-10T13:47:29.070" v="6381" actId="165"/>
          <ac:picMkLst>
            <pc:docMk/>
            <pc:sldMk cId="3222805492" sldId="276"/>
            <ac:picMk id="26" creationId="{68984594-CACB-4669-8BCC-44DD251B3FEF}"/>
          </ac:picMkLst>
        </pc:picChg>
        <pc:picChg chg="mod">
          <ac:chgData name="varitsara monsiri" userId="d21832565e14aca8" providerId="LiveId" clId="{A9F117B8-62A7-4BD3-BA53-23E90F9A9691}" dt="2023-11-10T13:47:29.070" v="6381" actId="165"/>
          <ac:picMkLst>
            <pc:docMk/>
            <pc:sldMk cId="3222805492" sldId="276"/>
            <ac:picMk id="27" creationId="{86AEAF8A-5113-4430-863F-FB8AB3F5C15B}"/>
          </ac:picMkLst>
        </pc:picChg>
        <pc:picChg chg="mod">
          <ac:chgData name="varitsara monsiri" userId="d21832565e14aca8" providerId="LiveId" clId="{A9F117B8-62A7-4BD3-BA53-23E90F9A9691}" dt="2023-11-10T13:47:29.070" v="6381" actId="165"/>
          <ac:picMkLst>
            <pc:docMk/>
            <pc:sldMk cId="3222805492" sldId="276"/>
            <ac:picMk id="28" creationId="{3D3A1B02-1D50-4E8D-B008-2D259ED8076C}"/>
          </ac:picMkLst>
        </pc:picChg>
        <pc:picChg chg="mod">
          <ac:chgData name="varitsara monsiri" userId="d21832565e14aca8" providerId="LiveId" clId="{A9F117B8-62A7-4BD3-BA53-23E90F9A9691}" dt="2023-11-10T13:47:29.070" v="6381" actId="165"/>
          <ac:picMkLst>
            <pc:docMk/>
            <pc:sldMk cId="3222805492" sldId="276"/>
            <ac:picMk id="29" creationId="{3C78F3C3-02C7-4744-A7B0-3B266BFF7F26}"/>
          </ac:picMkLst>
        </pc:picChg>
        <pc:picChg chg="mod">
          <ac:chgData name="varitsara monsiri" userId="d21832565e14aca8" providerId="LiveId" clId="{A9F117B8-62A7-4BD3-BA53-23E90F9A9691}" dt="2023-11-10T13:47:29.070" v="6381" actId="165"/>
          <ac:picMkLst>
            <pc:docMk/>
            <pc:sldMk cId="3222805492" sldId="276"/>
            <ac:picMk id="30" creationId="{4960C45A-CB01-4FDC-AE82-A96362E39A00}"/>
          </ac:picMkLst>
        </pc:picChg>
        <pc:picChg chg="mod">
          <ac:chgData name="varitsara monsiri" userId="d21832565e14aca8" providerId="LiveId" clId="{A9F117B8-62A7-4BD3-BA53-23E90F9A9691}" dt="2023-11-10T13:47:29.070" v="6381" actId="165"/>
          <ac:picMkLst>
            <pc:docMk/>
            <pc:sldMk cId="3222805492" sldId="276"/>
            <ac:picMk id="31" creationId="{CF3B5E5F-B95D-40D8-A486-AD0EB67DAD00}"/>
          </ac:picMkLst>
        </pc:picChg>
        <pc:picChg chg="mod">
          <ac:chgData name="varitsara monsiri" userId="d21832565e14aca8" providerId="LiveId" clId="{A9F117B8-62A7-4BD3-BA53-23E90F9A9691}" dt="2023-11-10T13:50:51.871" v="6435"/>
          <ac:picMkLst>
            <pc:docMk/>
            <pc:sldMk cId="3222805492" sldId="276"/>
            <ac:picMk id="37" creationId="{F2B45BE5-70F2-46E9-B23D-5CD7D47785E6}"/>
          </ac:picMkLst>
        </pc:picChg>
        <pc:picChg chg="mod">
          <ac:chgData name="varitsara monsiri" userId="d21832565e14aca8" providerId="LiveId" clId="{A9F117B8-62A7-4BD3-BA53-23E90F9A9691}" dt="2023-11-10T13:50:51.871" v="6435"/>
          <ac:picMkLst>
            <pc:docMk/>
            <pc:sldMk cId="3222805492" sldId="276"/>
            <ac:picMk id="38" creationId="{18818C37-0FB1-47BA-9F79-0808892EC166}"/>
          </ac:picMkLst>
        </pc:picChg>
        <pc:picChg chg="mod">
          <ac:chgData name="varitsara monsiri" userId="d21832565e14aca8" providerId="LiveId" clId="{A9F117B8-62A7-4BD3-BA53-23E90F9A9691}" dt="2023-11-10T13:50:51.871" v="6435"/>
          <ac:picMkLst>
            <pc:docMk/>
            <pc:sldMk cId="3222805492" sldId="276"/>
            <ac:picMk id="39" creationId="{0512A571-0CCD-42A1-9F38-F179D0AD11B5}"/>
          </ac:picMkLst>
        </pc:picChg>
        <pc:picChg chg="mod">
          <ac:chgData name="varitsara monsiri" userId="d21832565e14aca8" providerId="LiveId" clId="{A9F117B8-62A7-4BD3-BA53-23E90F9A9691}" dt="2023-11-10T13:50:51.871" v="6435"/>
          <ac:picMkLst>
            <pc:docMk/>
            <pc:sldMk cId="3222805492" sldId="276"/>
            <ac:picMk id="40" creationId="{C427B78B-A796-41C1-83B4-A3639911B62D}"/>
          </ac:picMkLst>
        </pc:picChg>
        <pc:picChg chg="mod">
          <ac:chgData name="varitsara monsiri" userId="d21832565e14aca8" providerId="LiveId" clId="{A9F117B8-62A7-4BD3-BA53-23E90F9A9691}" dt="2023-11-10T13:51:28.889" v="6440"/>
          <ac:picMkLst>
            <pc:docMk/>
            <pc:sldMk cId="3222805492" sldId="276"/>
            <ac:picMk id="42" creationId="{B826B60B-0942-4968-86D0-E38EC8C1B12A}"/>
          </ac:picMkLst>
        </pc:picChg>
        <pc:picChg chg="mod">
          <ac:chgData name="varitsara monsiri" userId="d21832565e14aca8" providerId="LiveId" clId="{A9F117B8-62A7-4BD3-BA53-23E90F9A9691}" dt="2023-11-10T13:51:28.889" v="6440"/>
          <ac:picMkLst>
            <pc:docMk/>
            <pc:sldMk cId="3222805492" sldId="276"/>
            <ac:picMk id="43" creationId="{03F7AFDF-29A9-4F9E-A94C-846254F25B4F}"/>
          </ac:picMkLst>
        </pc:picChg>
        <pc:picChg chg="mod">
          <ac:chgData name="varitsara monsiri" userId="d21832565e14aca8" providerId="LiveId" clId="{A9F117B8-62A7-4BD3-BA53-23E90F9A9691}" dt="2023-11-10T13:51:28.889" v="6440"/>
          <ac:picMkLst>
            <pc:docMk/>
            <pc:sldMk cId="3222805492" sldId="276"/>
            <ac:picMk id="44" creationId="{3427A516-3D36-448F-9A6B-C9E27E990903}"/>
          </ac:picMkLst>
        </pc:picChg>
        <pc:picChg chg="mod">
          <ac:chgData name="varitsara monsiri" userId="d21832565e14aca8" providerId="LiveId" clId="{A9F117B8-62A7-4BD3-BA53-23E90F9A9691}" dt="2023-11-10T13:51:28.889" v="6440"/>
          <ac:picMkLst>
            <pc:docMk/>
            <pc:sldMk cId="3222805492" sldId="276"/>
            <ac:picMk id="45" creationId="{23C91ECC-F4F6-4AE7-8D8E-A5CC78342ABB}"/>
          </ac:picMkLst>
        </pc:picChg>
        <pc:picChg chg="mod">
          <ac:chgData name="varitsara monsiri" userId="d21832565e14aca8" providerId="LiveId" clId="{A9F117B8-62A7-4BD3-BA53-23E90F9A9691}" dt="2023-11-10T13:51:28.889" v="6440"/>
          <ac:picMkLst>
            <pc:docMk/>
            <pc:sldMk cId="3222805492" sldId="276"/>
            <ac:picMk id="47" creationId="{65798A45-A5E1-4E54-AE60-29029E4D5B17}"/>
          </ac:picMkLst>
        </pc:picChg>
        <pc:picChg chg="mod">
          <ac:chgData name="varitsara monsiri" userId="d21832565e14aca8" providerId="LiveId" clId="{A9F117B8-62A7-4BD3-BA53-23E90F9A9691}" dt="2023-11-10T13:51:28.889" v="6440"/>
          <ac:picMkLst>
            <pc:docMk/>
            <pc:sldMk cId="3222805492" sldId="276"/>
            <ac:picMk id="48" creationId="{A593D1D2-72F2-4C99-820A-4F3A1B940376}"/>
          </ac:picMkLst>
        </pc:picChg>
        <pc:picChg chg="mod">
          <ac:chgData name="varitsara monsiri" userId="d21832565e14aca8" providerId="LiveId" clId="{A9F117B8-62A7-4BD3-BA53-23E90F9A9691}" dt="2023-11-10T13:51:28.889" v="6440"/>
          <ac:picMkLst>
            <pc:docMk/>
            <pc:sldMk cId="3222805492" sldId="276"/>
            <ac:picMk id="49" creationId="{8D490E3E-6172-476C-997B-68A28A9324FC}"/>
          </ac:picMkLst>
        </pc:picChg>
        <pc:picChg chg="mod">
          <ac:chgData name="varitsara monsiri" userId="d21832565e14aca8" providerId="LiveId" clId="{A9F117B8-62A7-4BD3-BA53-23E90F9A9691}" dt="2023-11-10T13:51:28.889" v="6440"/>
          <ac:picMkLst>
            <pc:docMk/>
            <pc:sldMk cId="3222805492" sldId="276"/>
            <ac:picMk id="50" creationId="{598972D1-B474-4B04-B429-C0AA3AC57619}"/>
          </ac:picMkLst>
        </pc:picChg>
        <pc:picChg chg="add mod">
          <ac:chgData name="varitsara monsiri" userId="d21832565e14aca8" providerId="LiveId" clId="{A9F117B8-62A7-4BD3-BA53-23E90F9A9691}" dt="2023-11-10T13:53:46.004" v="6506" actId="1076"/>
          <ac:picMkLst>
            <pc:docMk/>
            <pc:sldMk cId="3222805492" sldId="276"/>
            <ac:picMk id="51" creationId="{C1C8F71D-46C2-45BB-BA03-4BF1A8725F5A}"/>
          </ac:picMkLst>
        </pc:picChg>
        <pc:picChg chg="add mod">
          <ac:chgData name="varitsara monsiri" userId="d21832565e14aca8" providerId="LiveId" clId="{A9F117B8-62A7-4BD3-BA53-23E90F9A9691}" dt="2023-11-10T13:54:41.489" v="6535" actId="1036"/>
          <ac:picMkLst>
            <pc:docMk/>
            <pc:sldMk cId="3222805492" sldId="276"/>
            <ac:picMk id="52" creationId="{9BDDE574-3C25-4689-86EF-7864BDFAE3D5}"/>
          </ac:picMkLst>
        </pc:picChg>
        <pc:picChg chg="add mod">
          <ac:chgData name="varitsara monsiri" userId="d21832565e14aca8" providerId="LiveId" clId="{A9F117B8-62A7-4BD3-BA53-23E90F9A9691}" dt="2023-11-10T13:54:33.675" v="6531" actId="1035"/>
          <ac:picMkLst>
            <pc:docMk/>
            <pc:sldMk cId="3222805492" sldId="276"/>
            <ac:picMk id="53" creationId="{41D16967-50A2-4D68-BB4B-5C0451682770}"/>
          </ac:picMkLst>
        </pc:picChg>
      </pc:sldChg>
      <pc:sldChg chg="addSp delSp modSp new mod modClrScheme chgLayout">
        <pc:chgData name="varitsara monsiri" userId="d21832565e14aca8" providerId="LiveId" clId="{A9F117B8-62A7-4BD3-BA53-23E90F9A9691}" dt="2023-11-10T14:30:35.869" v="7243" actId="478"/>
        <pc:sldMkLst>
          <pc:docMk/>
          <pc:sldMk cId="541212370" sldId="277"/>
        </pc:sldMkLst>
        <pc:spChg chg="del">
          <ac:chgData name="varitsara monsiri" userId="d21832565e14aca8" providerId="LiveId" clId="{A9F117B8-62A7-4BD3-BA53-23E90F9A9691}" dt="2023-11-10T07:40:27.108" v="3617" actId="700"/>
          <ac:spMkLst>
            <pc:docMk/>
            <pc:sldMk cId="541212370" sldId="277"/>
            <ac:spMk id="2" creationId="{E46BCDC5-C2DB-4480-B6E6-398015F21375}"/>
          </ac:spMkLst>
        </pc:spChg>
        <pc:spChg chg="del">
          <ac:chgData name="varitsara monsiri" userId="d21832565e14aca8" providerId="LiveId" clId="{A9F117B8-62A7-4BD3-BA53-23E90F9A9691}" dt="2023-11-10T07:40:27.108" v="3617" actId="700"/>
          <ac:spMkLst>
            <pc:docMk/>
            <pc:sldMk cId="541212370" sldId="277"/>
            <ac:spMk id="3" creationId="{220449BF-2160-47A0-96C7-B2EC4483E0AF}"/>
          </ac:spMkLst>
        </pc:spChg>
        <pc:spChg chg="del">
          <ac:chgData name="varitsara monsiri" userId="d21832565e14aca8" providerId="LiveId" clId="{A9F117B8-62A7-4BD3-BA53-23E90F9A9691}" dt="2023-11-10T07:40:27.108" v="3617" actId="700"/>
          <ac:spMkLst>
            <pc:docMk/>
            <pc:sldMk cId="541212370" sldId="277"/>
            <ac:spMk id="4" creationId="{A4AD318E-F0EF-4E88-BE5F-3419871A9BAD}"/>
          </ac:spMkLst>
        </pc:spChg>
        <pc:spChg chg="del">
          <ac:chgData name="varitsara monsiri" userId="d21832565e14aca8" providerId="LiveId" clId="{A9F117B8-62A7-4BD3-BA53-23E90F9A9691}" dt="2023-11-10T07:40:27.108" v="3617" actId="700"/>
          <ac:spMkLst>
            <pc:docMk/>
            <pc:sldMk cId="541212370" sldId="277"/>
            <ac:spMk id="5" creationId="{4FBE4979-D136-4791-95FA-0CD43CF3634F}"/>
          </ac:spMkLst>
        </pc:spChg>
        <pc:spChg chg="del">
          <ac:chgData name="varitsara monsiri" userId="d21832565e14aca8" providerId="LiveId" clId="{A9F117B8-62A7-4BD3-BA53-23E90F9A9691}" dt="2023-11-10T07:40:27.108" v="3617" actId="700"/>
          <ac:spMkLst>
            <pc:docMk/>
            <pc:sldMk cId="541212370" sldId="277"/>
            <ac:spMk id="6" creationId="{159FADE4-1C65-43E2-B1AB-DE35147EFC97}"/>
          </ac:spMkLst>
        </pc:spChg>
        <pc:spChg chg="del">
          <ac:chgData name="varitsara monsiri" userId="d21832565e14aca8" providerId="LiveId" clId="{A9F117B8-62A7-4BD3-BA53-23E90F9A9691}" dt="2023-11-10T07:40:27.108" v="3617" actId="700"/>
          <ac:spMkLst>
            <pc:docMk/>
            <pc:sldMk cId="541212370" sldId="277"/>
            <ac:spMk id="7" creationId="{37478B41-1960-4C39-ABE4-FDE4668C689C}"/>
          </ac:spMkLst>
        </pc:spChg>
        <pc:spChg chg="del">
          <ac:chgData name="varitsara monsiri" userId="d21832565e14aca8" providerId="LiveId" clId="{A9F117B8-62A7-4BD3-BA53-23E90F9A9691}" dt="2023-11-10T07:40:27.108" v="3617" actId="700"/>
          <ac:spMkLst>
            <pc:docMk/>
            <pc:sldMk cId="541212370" sldId="277"/>
            <ac:spMk id="8" creationId="{2A685936-BC7B-4FEC-8063-9FFD0C18068F}"/>
          </ac:spMkLst>
        </pc:spChg>
        <pc:spChg chg="del">
          <ac:chgData name="varitsara monsiri" userId="d21832565e14aca8" providerId="LiveId" clId="{A9F117B8-62A7-4BD3-BA53-23E90F9A9691}" dt="2023-11-10T07:40:27.108" v="3617" actId="700"/>
          <ac:spMkLst>
            <pc:docMk/>
            <pc:sldMk cId="541212370" sldId="277"/>
            <ac:spMk id="9" creationId="{A6D494A6-6FB5-4030-A66C-7E7DA4E1EA39}"/>
          </ac:spMkLst>
        </pc:spChg>
        <pc:spChg chg="del">
          <ac:chgData name="varitsara monsiri" userId="d21832565e14aca8" providerId="LiveId" clId="{A9F117B8-62A7-4BD3-BA53-23E90F9A9691}" dt="2023-11-10T07:40:27.108" v="3617" actId="700"/>
          <ac:spMkLst>
            <pc:docMk/>
            <pc:sldMk cId="541212370" sldId="277"/>
            <ac:spMk id="10" creationId="{E67EB446-EC8B-4BBC-81DA-9369A17F6B8E}"/>
          </ac:spMkLst>
        </pc:spChg>
        <pc:spChg chg="del">
          <ac:chgData name="varitsara monsiri" userId="d21832565e14aca8" providerId="LiveId" clId="{A9F117B8-62A7-4BD3-BA53-23E90F9A9691}" dt="2023-11-10T07:40:27.108" v="3617" actId="700"/>
          <ac:spMkLst>
            <pc:docMk/>
            <pc:sldMk cId="541212370" sldId="277"/>
            <ac:spMk id="11" creationId="{5F145CF6-DB97-4E87-8354-CF267A02FD7B}"/>
          </ac:spMkLst>
        </pc:spChg>
        <pc:spChg chg="del">
          <ac:chgData name="varitsara monsiri" userId="d21832565e14aca8" providerId="LiveId" clId="{A9F117B8-62A7-4BD3-BA53-23E90F9A9691}" dt="2023-11-10T07:40:27.108" v="3617" actId="700"/>
          <ac:spMkLst>
            <pc:docMk/>
            <pc:sldMk cId="541212370" sldId="277"/>
            <ac:spMk id="12" creationId="{CAEB85FE-9B02-4FA2-B4FD-D3FED5C817E8}"/>
          </ac:spMkLst>
        </pc:spChg>
        <pc:spChg chg="del">
          <ac:chgData name="varitsara monsiri" userId="d21832565e14aca8" providerId="LiveId" clId="{A9F117B8-62A7-4BD3-BA53-23E90F9A9691}" dt="2023-11-10T07:40:27.108" v="3617" actId="700"/>
          <ac:spMkLst>
            <pc:docMk/>
            <pc:sldMk cId="541212370" sldId="277"/>
            <ac:spMk id="13" creationId="{5C8B7763-4AAA-41DA-AE2F-63EFF87D2AA6}"/>
          </ac:spMkLst>
        </pc:spChg>
        <pc:spChg chg="mod topLvl">
          <ac:chgData name="varitsara monsiri" userId="d21832565e14aca8" providerId="LiveId" clId="{A9F117B8-62A7-4BD3-BA53-23E90F9A9691}" dt="2023-11-10T14:12:57.560" v="7017" actId="164"/>
          <ac:spMkLst>
            <pc:docMk/>
            <pc:sldMk cId="541212370" sldId="277"/>
            <ac:spMk id="20" creationId="{E42B54CC-8234-43B9-BA9B-9371171E8C1E}"/>
          </ac:spMkLst>
        </pc:spChg>
        <pc:spChg chg="mod topLvl">
          <ac:chgData name="varitsara monsiri" userId="d21832565e14aca8" providerId="LiveId" clId="{A9F117B8-62A7-4BD3-BA53-23E90F9A9691}" dt="2023-11-10T14:12:57.560" v="7017" actId="164"/>
          <ac:spMkLst>
            <pc:docMk/>
            <pc:sldMk cId="541212370" sldId="277"/>
            <ac:spMk id="21" creationId="{00380CBF-9DFE-442A-AE58-5CB8F3E7F577}"/>
          </ac:spMkLst>
        </pc:spChg>
        <pc:spChg chg="mod topLvl">
          <ac:chgData name="varitsara monsiri" userId="d21832565e14aca8" providerId="LiveId" clId="{A9F117B8-62A7-4BD3-BA53-23E90F9A9691}" dt="2023-11-10T14:12:57.560" v="7017" actId="164"/>
          <ac:spMkLst>
            <pc:docMk/>
            <pc:sldMk cId="541212370" sldId="277"/>
            <ac:spMk id="23" creationId="{25D26728-E614-4A5F-B136-7F2223620276}"/>
          </ac:spMkLst>
        </pc:spChg>
        <pc:spChg chg="mod topLvl">
          <ac:chgData name="varitsara monsiri" userId="d21832565e14aca8" providerId="LiveId" clId="{A9F117B8-62A7-4BD3-BA53-23E90F9A9691}" dt="2023-11-10T14:12:57.560" v="7017" actId="164"/>
          <ac:spMkLst>
            <pc:docMk/>
            <pc:sldMk cId="541212370" sldId="277"/>
            <ac:spMk id="24" creationId="{CA21950B-7C76-4EE1-B1EE-B40F2D02E4FD}"/>
          </ac:spMkLst>
        </pc:spChg>
        <pc:spChg chg="mod topLvl">
          <ac:chgData name="varitsara monsiri" userId="d21832565e14aca8" providerId="LiveId" clId="{A9F117B8-62A7-4BD3-BA53-23E90F9A9691}" dt="2023-11-10T14:12:57.560" v="7017" actId="164"/>
          <ac:spMkLst>
            <pc:docMk/>
            <pc:sldMk cId="541212370" sldId="277"/>
            <ac:spMk id="26" creationId="{83322DD1-1230-420E-A50A-4C49B947ACD6}"/>
          </ac:spMkLst>
        </pc:spChg>
        <pc:spChg chg="mod topLvl">
          <ac:chgData name="varitsara monsiri" userId="d21832565e14aca8" providerId="LiveId" clId="{A9F117B8-62A7-4BD3-BA53-23E90F9A9691}" dt="2023-11-10T14:12:57.560" v="7017" actId="164"/>
          <ac:spMkLst>
            <pc:docMk/>
            <pc:sldMk cId="541212370" sldId="277"/>
            <ac:spMk id="27" creationId="{765F1D6F-9F29-406C-84B3-AFCFFD85E249}"/>
          </ac:spMkLst>
        </pc:spChg>
        <pc:spChg chg="mod topLvl">
          <ac:chgData name="varitsara monsiri" userId="d21832565e14aca8" providerId="LiveId" clId="{A9F117B8-62A7-4BD3-BA53-23E90F9A9691}" dt="2023-11-10T14:12:57.560" v="7017" actId="164"/>
          <ac:spMkLst>
            <pc:docMk/>
            <pc:sldMk cId="541212370" sldId="277"/>
            <ac:spMk id="29" creationId="{2A071F21-F6EE-4E82-8A7E-6B593B543DBE}"/>
          </ac:spMkLst>
        </pc:spChg>
        <pc:spChg chg="mod topLvl">
          <ac:chgData name="varitsara monsiri" userId="d21832565e14aca8" providerId="LiveId" clId="{A9F117B8-62A7-4BD3-BA53-23E90F9A9691}" dt="2023-11-10T14:12:57.560" v="7017" actId="164"/>
          <ac:spMkLst>
            <pc:docMk/>
            <pc:sldMk cId="541212370" sldId="277"/>
            <ac:spMk id="30" creationId="{0E666441-EC60-4DE2-A479-963464DB318B}"/>
          </ac:spMkLst>
        </pc:spChg>
        <pc:spChg chg="mod topLvl">
          <ac:chgData name="varitsara monsiri" userId="d21832565e14aca8" providerId="LiveId" clId="{A9F117B8-62A7-4BD3-BA53-23E90F9A9691}" dt="2023-11-10T14:11:44.934" v="6992" actId="164"/>
          <ac:spMkLst>
            <pc:docMk/>
            <pc:sldMk cId="541212370" sldId="277"/>
            <ac:spMk id="36" creationId="{E7A6B57D-AFF7-454B-99C0-779D8308B85A}"/>
          </ac:spMkLst>
        </pc:spChg>
        <pc:spChg chg="mod">
          <ac:chgData name="varitsara monsiri" userId="d21832565e14aca8" providerId="LiveId" clId="{A9F117B8-62A7-4BD3-BA53-23E90F9A9691}" dt="2023-11-10T14:06:46.904" v="6891" actId="165"/>
          <ac:spMkLst>
            <pc:docMk/>
            <pc:sldMk cId="541212370" sldId="277"/>
            <ac:spMk id="38" creationId="{C9C9F2CC-10B8-40B8-890D-23A790BDE4A6}"/>
          </ac:spMkLst>
        </pc:spChg>
        <pc:spChg chg="mod">
          <ac:chgData name="varitsara monsiri" userId="d21832565e14aca8" providerId="LiveId" clId="{A9F117B8-62A7-4BD3-BA53-23E90F9A9691}" dt="2023-11-10T14:06:46.904" v="6891" actId="165"/>
          <ac:spMkLst>
            <pc:docMk/>
            <pc:sldMk cId="541212370" sldId="277"/>
            <ac:spMk id="40" creationId="{5E2DE9CB-94E4-4B4F-BC49-1B9E29B9B00E}"/>
          </ac:spMkLst>
        </pc:spChg>
        <pc:spChg chg="mod">
          <ac:chgData name="varitsara monsiri" userId="d21832565e14aca8" providerId="LiveId" clId="{A9F117B8-62A7-4BD3-BA53-23E90F9A9691}" dt="2023-11-10T14:06:46.904" v="6891" actId="165"/>
          <ac:spMkLst>
            <pc:docMk/>
            <pc:sldMk cId="541212370" sldId="277"/>
            <ac:spMk id="41" creationId="{65043FF3-1A1B-49B2-96DE-894B819A22A2}"/>
          </ac:spMkLst>
        </pc:spChg>
        <pc:spChg chg="mod">
          <ac:chgData name="varitsara monsiri" userId="d21832565e14aca8" providerId="LiveId" clId="{A9F117B8-62A7-4BD3-BA53-23E90F9A9691}" dt="2023-11-10T14:06:46.904" v="6891" actId="165"/>
          <ac:spMkLst>
            <pc:docMk/>
            <pc:sldMk cId="541212370" sldId="277"/>
            <ac:spMk id="42" creationId="{6F85B977-70C7-4DC2-B61E-FBBA6B32B264}"/>
          </ac:spMkLst>
        </pc:spChg>
        <pc:spChg chg="mod">
          <ac:chgData name="varitsara monsiri" userId="d21832565e14aca8" providerId="LiveId" clId="{A9F117B8-62A7-4BD3-BA53-23E90F9A9691}" dt="2023-11-10T14:06:46.904" v="6891" actId="165"/>
          <ac:spMkLst>
            <pc:docMk/>
            <pc:sldMk cId="541212370" sldId="277"/>
            <ac:spMk id="43" creationId="{D1C9C1F9-C651-4FBA-B38C-3BA0E0D39E7E}"/>
          </ac:spMkLst>
        </pc:spChg>
        <pc:spChg chg="mod topLvl">
          <ac:chgData name="varitsara monsiri" userId="d21832565e14aca8" providerId="LiveId" clId="{A9F117B8-62A7-4BD3-BA53-23E90F9A9691}" dt="2023-11-10T14:11:38.588" v="6990" actId="164"/>
          <ac:spMkLst>
            <pc:docMk/>
            <pc:sldMk cId="541212370" sldId="277"/>
            <ac:spMk id="44" creationId="{378508F6-9203-4730-9E1B-628DFB6BD731}"/>
          </ac:spMkLst>
        </pc:spChg>
        <pc:spChg chg="del mod topLvl">
          <ac:chgData name="varitsara monsiri" userId="d21832565e14aca8" providerId="LiveId" clId="{A9F117B8-62A7-4BD3-BA53-23E90F9A9691}" dt="2023-11-10T14:06:50.899" v="6892" actId="478"/>
          <ac:spMkLst>
            <pc:docMk/>
            <pc:sldMk cId="541212370" sldId="277"/>
            <ac:spMk id="45" creationId="{1FC00E4B-CDFC-48A8-8D44-89AE3B327CFC}"/>
          </ac:spMkLst>
        </pc:spChg>
        <pc:spChg chg="mod topLvl">
          <ac:chgData name="varitsara monsiri" userId="d21832565e14aca8" providerId="LiveId" clId="{A9F117B8-62A7-4BD3-BA53-23E90F9A9691}" dt="2023-11-10T14:11:47.930" v="6993" actId="164"/>
          <ac:spMkLst>
            <pc:docMk/>
            <pc:sldMk cId="541212370" sldId="277"/>
            <ac:spMk id="46" creationId="{8FA805C1-4971-4E60-8393-4848C8AF6144}"/>
          </ac:spMkLst>
        </pc:spChg>
        <pc:spChg chg="mod">
          <ac:chgData name="varitsara monsiri" userId="d21832565e14aca8" providerId="LiveId" clId="{A9F117B8-62A7-4BD3-BA53-23E90F9A9691}" dt="2023-11-10T14:06:46.904" v="6891" actId="165"/>
          <ac:spMkLst>
            <pc:docMk/>
            <pc:sldMk cId="541212370" sldId="277"/>
            <ac:spMk id="48" creationId="{B72684B7-A8D2-4012-AEF3-B0156DE5BF06}"/>
          </ac:spMkLst>
        </pc:spChg>
        <pc:spChg chg="mod">
          <ac:chgData name="varitsara monsiri" userId="d21832565e14aca8" providerId="LiveId" clId="{A9F117B8-62A7-4BD3-BA53-23E90F9A9691}" dt="2023-11-10T14:06:46.904" v="6891" actId="165"/>
          <ac:spMkLst>
            <pc:docMk/>
            <pc:sldMk cId="541212370" sldId="277"/>
            <ac:spMk id="49" creationId="{27BC59CC-A2D3-4A9B-BC5E-1AA2E8C07F52}"/>
          </ac:spMkLst>
        </pc:spChg>
        <pc:spChg chg="mod">
          <ac:chgData name="varitsara monsiri" userId="d21832565e14aca8" providerId="LiveId" clId="{A9F117B8-62A7-4BD3-BA53-23E90F9A9691}" dt="2023-11-10T14:06:46.904" v="6891" actId="165"/>
          <ac:spMkLst>
            <pc:docMk/>
            <pc:sldMk cId="541212370" sldId="277"/>
            <ac:spMk id="50" creationId="{1156ACB8-D334-466D-A343-0C5CB57DBC53}"/>
          </ac:spMkLst>
        </pc:spChg>
        <pc:spChg chg="mod topLvl">
          <ac:chgData name="varitsara monsiri" userId="d21832565e14aca8" providerId="LiveId" clId="{A9F117B8-62A7-4BD3-BA53-23E90F9A9691}" dt="2023-11-10T14:11:42.463" v="6991" actId="164"/>
          <ac:spMkLst>
            <pc:docMk/>
            <pc:sldMk cId="541212370" sldId="277"/>
            <ac:spMk id="51" creationId="{67ADD3A9-EAAD-4072-A8CB-C17BE0304091}"/>
          </ac:spMkLst>
        </pc:spChg>
        <pc:spChg chg="del mod topLvl">
          <ac:chgData name="varitsara monsiri" userId="d21832565e14aca8" providerId="LiveId" clId="{A9F117B8-62A7-4BD3-BA53-23E90F9A9691}" dt="2023-11-10T14:06:50.899" v="6892" actId="478"/>
          <ac:spMkLst>
            <pc:docMk/>
            <pc:sldMk cId="541212370" sldId="277"/>
            <ac:spMk id="52" creationId="{8E314BA3-E2D3-4400-8974-D7E377ACCE53}"/>
          </ac:spMkLst>
        </pc:spChg>
        <pc:spChg chg="mod topLvl">
          <ac:chgData name="varitsara monsiri" userId="d21832565e14aca8" providerId="LiveId" clId="{A9F117B8-62A7-4BD3-BA53-23E90F9A9691}" dt="2023-11-10T14:11:30.376" v="6987" actId="164"/>
          <ac:spMkLst>
            <pc:docMk/>
            <pc:sldMk cId="541212370" sldId="277"/>
            <ac:spMk id="53" creationId="{184AC537-FF4F-4CB2-ABB8-AFC8F538BBF7}"/>
          </ac:spMkLst>
        </pc:spChg>
        <pc:spChg chg="mod topLvl">
          <ac:chgData name="varitsara monsiri" userId="d21832565e14aca8" providerId="LiveId" clId="{A9F117B8-62A7-4BD3-BA53-23E90F9A9691}" dt="2023-11-10T14:11:30.376" v="6987" actId="164"/>
          <ac:spMkLst>
            <pc:docMk/>
            <pc:sldMk cId="541212370" sldId="277"/>
            <ac:spMk id="54" creationId="{794722A1-1825-489B-871F-EEEFA79D5A1D}"/>
          </ac:spMkLst>
        </pc:spChg>
        <pc:spChg chg="mod topLvl">
          <ac:chgData name="varitsara monsiri" userId="d21832565e14aca8" providerId="LiveId" clId="{A9F117B8-62A7-4BD3-BA53-23E90F9A9691}" dt="2023-11-10T14:11:30.376" v="6987" actId="164"/>
          <ac:spMkLst>
            <pc:docMk/>
            <pc:sldMk cId="541212370" sldId="277"/>
            <ac:spMk id="55" creationId="{4E6833A6-DFAC-4BE0-A24D-0A9EB1FF338E}"/>
          </ac:spMkLst>
        </pc:spChg>
        <pc:spChg chg="mod topLvl">
          <ac:chgData name="varitsara monsiri" userId="d21832565e14aca8" providerId="LiveId" clId="{A9F117B8-62A7-4BD3-BA53-23E90F9A9691}" dt="2023-11-10T14:11:30.376" v="6987" actId="164"/>
          <ac:spMkLst>
            <pc:docMk/>
            <pc:sldMk cId="541212370" sldId="277"/>
            <ac:spMk id="56" creationId="{9736366E-D428-400D-B7E2-9E111B90BF16}"/>
          </ac:spMkLst>
        </pc:spChg>
        <pc:spChg chg="mod topLvl">
          <ac:chgData name="varitsara monsiri" userId="d21832565e14aca8" providerId="LiveId" clId="{A9F117B8-62A7-4BD3-BA53-23E90F9A9691}" dt="2023-11-10T14:11:30.376" v="6987" actId="164"/>
          <ac:spMkLst>
            <pc:docMk/>
            <pc:sldMk cId="541212370" sldId="277"/>
            <ac:spMk id="57" creationId="{F882C52D-F253-4D95-B434-A34B003B5C10}"/>
          </ac:spMkLst>
        </pc:spChg>
        <pc:spChg chg="mod topLvl">
          <ac:chgData name="varitsara monsiri" userId="d21832565e14aca8" providerId="LiveId" clId="{A9F117B8-62A7-4BD3-BA53-23E90F9A9691}" dt="2023-11-10T14:11:33.099" v="6988" actId="164"/>
          <ac:spMkLst>
            <pc:docMk/>
            <pc:sldMk cId="541212370" sldId="277"/>
            <ac:spMk id="58" creationId="{5C5F3225-5AAB-4AC5-BBE4-7837D002F973}"/>
          </ac:spMkLst>
        </pc:spChg>
        <pc:spChg chg="mod topLvl">
          <ac:chgData name="varitsara monsiri" userId="d21832565e14aca8" providerId="LiveId" clId="{A9F117B8-62A7-4BD3-BA53-23E90F9A9691}" dt="2023-11-10T14:11:33.099" v="6988" actId="164"/>
          <ac:spMkLst>
            <pc:docMk/>
            <pc:sldMk cId="541212370" sldId="277"/>
            <ac:spMk id="59" creationId="{EB959772-5201-4943-949C-ED87DB9472B4}"/>
          </ac:spMkLst>
        </pc:spChg>
        <pc:spChg chg="mod topLvl">
          <ac:chgData name="varitsara monsiri" userId="d21832565e14aca8" providerId="LiveId" clId="{A9F117B8-62A7-4BD3-BA53-23E90F9A9691}" dt="2023-11-10T14:11:33.099" v="6988" actId="164"/>
          <ac:spMkLst>
            <pc:docMk/>
            <pc:sldMk cId="541212370" sldId="277"/>
            <ac:spMk id="60" creationId="{27971BE6-822F-4DBC-89B1-3F50FF0732EB}"/>
          </ac:spMkLst>
        </pc:spChg>
        <pc:spChg chg="mod topLvl">
          <ac:chgData name="varitsara monsiri" userId="d21832565e14aca8" providerId="LiveId" clId="{A9F117B8-62A7-4BD3-BA53-23E90F9A9691}" dt="2023-11-10T14:11:33.099" v="6988" actId="164"/>
          <ac:spMkLst>
            <pc:docMk/>
            <pc:sldMk cId="541212370" sldId="277"/>
            <ac:spMk id="61" creationId="{A7F54B3B-01B3-4692-9BC2-D80C1FBF1F6F}"/>
          </ac:spMkLst>
        </pc:spChg>
        <pc:spChg chg="mod topLvl">
          <ac:chgData name="varitsara monsiri" userId="d21832565e14aca8" providerId="LiveId" clId="{A9F117B8-62A7-4BD3-BA53-23E90F9A9691}" dt="2023-11-10T14:11:33.099" v="6988" actId="164"/>
          <ac:spMkLst>
            <pc:docMk/>
            <pc:sldMk cId="541212370" sldId="277"/>
            <ac:spMk id="62" creationId="{897DFCEF-5105-4884-A494-55B3870A13A2}"/>
          </ac:spMkLst>
        </pc:spChg>
        <pc:spChg chg="mod topLvl">
          <ac:chgData name="varitsara monsiri" userId="d21832565e14aca8" providerId="LiveId" clId="{A9F117B8-62A7-4BD3-BA53-23E90F9A9691}" dt="2023-11-10T14:11:35.784" v="6989" actId="164"/>
          <ac:spMkLst>
            <pc:docMk/>
            <pc:sldMk cId="541212370" sldId="277"/>
            <ac:spMk id="63" creationId="{9D9A81CE-CCD8-4017-BE3C-ADE7B17154FC}"/>
          </ac:spMkLst>
        </pc:spChg>
        <pc:spChg chg="mod topLvl">
          <ac:chgData name="varitsara monsiri" userId="d21832565e14aca8" providerId="LiveId" clId="{A9F117B8-62A7-4BD3-BA53-23E90F9A9691}" dt="2023-11-10T14:11:35.784" v="6989" actId="164"/>
          <ac:spMkLst>
            <pc:docMk/>
            <pc:sldMk cId="541212370" sldId="277"/>
            <ac:spMk id="64" creationId="{A6133BF9-6B7A-47E8-A151-27FA048BAE68}"/>
          </ac:spMkLst>
        </pc:spChg>
        <pc:spChg chg="mod topLvl">
          <ac:chgData name="varitsara monsiri" userId="d21832565e14aca8" providerId="LiveId" clId="{A9F117B8-62A7-4BD3-BA53-23E90F9A9691}" dt="2023-11-10T14:11:35.784" v="6989" actId="164"/>
          <ac:spMkLst>
            <pc:docMk/>
            <pc:sldMk cId="541212370" sldId="277"/>
            <ac:spMk id="65" creationId="{A0B06738-4B52-495F-9988-EF8A5B20C171}"/>
          </ac:spMkLst>
        </pc:spChg>
        <pc:spChg chg="mod topLvl">
          <ac:chgData name="varitsara monsiri" userId="d21832565e14aca8" providerId="LiveId" clId="{A9F117B8-62A7-4BD3-BA53-23E90F9A9691}" dt="2023-11-10T14:11:35.784" v="6989" actId="164"/>
          <ac:spMkLst>
            <pc:docMk/>
            <pc:sldMk cId="541212370" sldId="277"/>
            <ac:spMk id="66" creationId="{8F2B92B2-9A7F-49F8-B25D-B7C929E19F47}"/>
          </ac:spMkLst>
        </pc:spChg>
        <pc:spChg chg="mod topLvl">
          <ac:chgData name="varitsara monsiri" userId="d21832565e14aca8" providerId="LiveId" clId="{A9F117B8-62A7-4BD3-BA53-23E90F9A9691}" dt="2023-11-10T14:11:35.784" v="6989" actId="164"/>
          <ac:spMkLst>
            <pc:docMk/>
            <pc:sldMk cId="541212370" sldId="277"/>
            <ac:spMk id="67" creationId="{8B41909E-832E-4E36-9BF2-172E99B2986D}"/>
          </ac:spMkLst>
        </pc:spChg>
        <pc:spChg chg="mod">
          <ac:chgData name="varitsara monsiri" userId="d21832565e14aca8" providerId="LiveId" clId="{A9F117B8-62A7-4BD3-BA53-23E90F9A9691}" dt="2023-11-10T14:06:42.258" v="6890" actId="165"/>
          <ac:spMkLst>
            <pc:docMk/>
            <pc:sldMk cId="541212370" sldId="277"/>
            <ac:spMk id="68" creationId="{FE464803-E48C-4838-A75C-8222AD26FED3}"/>
          </ac:spMkLst>
        </pc:spChg>
        <pc:spChg chg="mod">
          <ac:chgData name="varitsara monsiri" userId="d21832565e14aca8" providerId="LiveId" clId="{A9F117B8-62A7-4BD3-BA53-23E90F9A9691}" dt="2023-11-10T14:06:42.258" v="6890" actId="165"/>
          <ac:spMkLst>
            <pc:docMk/>
            <pc:sldMk cId="541212370" sldId="277"/>
            <ac:spMk id="69" creationId="{02C1AB88-E9FF-4EF5-ABBB-040720820AF5}"/>
          </ac:spMkLst>
        </pc:spChg>
        <pc:spChg chg="mod">
          <ac:chgData name="varitsara monsiri" userId="d21832565e14aca8" providerId="LiveId" clId="{A9F117B8-62A7-4BD3-BA53-23E90F9A9691}" dt="2023-11-10T14:06:42.258" v="6890" actId="165"/>
          <ac:spMkLst>
            <pc:docMk/>
            <pc:sldMk cId="541212370" sldId="277"/>
            <ac:spMk id="70" creationId="{C8413D41-2E77-4C35-A6B0-D0CF4D4F6C14}"/>
          </ac:spMkLst>
        </pc:spChg>
        <pc:spChg chg="mod">
          <ac:chgData name="varitsara monsiri" userId="d21832565e14aca8" providerId="LiveId" clId="{A9F117B8-62A7-4BD3-BA53-23E90F9A9691}" dt="2023-11-10T14:06:42.258" v="6890" actId="165"/>
          <ac:spMkLst>
            <pc:docMk/>
            <pc:sldMk cId="541212370" sldId="277"/>
            <ac:spMk id="71" creationId="{29F9CDE5-9739-4E57-81A5-6AD70FE6E82F}"/>
          </ac:spMkLst>
        </pc:spChg>
        <pc:spChg chg="mod">
          <ac:chgData name="varitsara monsiri" userId="d21832565e14aca8" providerId="LiveId" clId="{A9F117B8-62A7-4BD3-BA53-23E90F9A9691}" dt="2023-11-10T14:10:40.004" v="6981" actId="207"/>
          <ac:spMkLst>
            <pc:docMk/>
            <pc:sldMk cId="541212370" sldId="277"/>
            <ac:spMk id="72" creationId="{E89D9B03-97FA-475B-BBCE-E3854D8D3955}"/>
          </ac:spMkLst>
        </pc:spChg>
        <pc:spChg chg="add mod">
          <ac:chgData name="varitsara monsiri" userId="d21832565e14aca8" providerId="LiveId" clId="{A9F117B8-62A7-4BD3-BA53-23E90F9A9691}" dt="2023-11-10T14:12:49.026" v="7015" actId="1037"/>
          <ac:spMkLst>
            <pc:docMk/>
            <pc:sldMk cId="541212370" sldId="277"/>
            <ac:spMk id="73" creationId="{681C5AEC-B918-45B7-ABA0-6BE9F811714E}"/>
          </ac:spMkLst>
        </pc:spChg>
        <pc:spChg chg="del mod topLvl">
          <ac:chgData name="varitsara monsiri" userId="d21832565e14aca8" providerId="LiveId" clId="{A9F117B8-62A7-4BD3-BA53-23E90F9A9691}" dt="2023-11-10T14:08:32.479" v="6921" actId="478"/>
          <ac:spMkLst>
            <pc:docMk/>
            <pc:sldMk cId="541212370" sldId="277"/>
            <ac:spMk id="76" creationId="{76304F84-AB24-4461-A468-75350EBCA96E}"/>
          </ac:spMkLst>
        </pc:spChg>
        <pc:spChg chg="del mod topLvl">
          <ac:chgData name="varitsara monsiri" userId="d21832565e14aca8" providerId="LiveId" clId="{A9F117B8-62A7-4BD3-BA53-23E90F9A9691}" dt="2023-11-10T14:08:33.323" v="6922" actId="478"/>
          <ac:spMkLst>
            <pc:docMk/>
            <pc:sldMk cId="541212370" sldId="277"/>
            <ac:spMk id="77" creationId="{42083AAA-1A5F-4C6B-910C-DA2DE27D176A}"/>
          </ac:spMkLst>
        </pc:spChg>
        <pc:spChg chg="del mod topLvl">
          <ac:chgData name="varitsara monsiri" userId="d21832565e14aca8" providerId="LiveId" clId="{A9F117B8-62A7-4BD3-BA53-23E90F9A9691}" dt="2023-11-10T14:08:34.196" v="6923" actId="478"/>
          <ac:spMkLst>
            <pc:docMk/>
            <pc:sldMk cId="541212370" sldId="277"/>
            <ac:spMk id="78" creationId="{D41C11F5-487A-4FF8-A3D2-4001699653A2}"/>
          </ac:spMkLst>
        </pc:spChg>
        <pc:spChg chg="del mod topLvl">
          <ac:chgData name="varitsara monsiri" userId="d21832565e14aca8" providerId="LiveId" clId="{A9F117B8-62A7-4BD3-BA53-23E90F9A9691}" dt="2023-11-10T14:08:31.551" v="6920" actId="478"/>
          <ac:spMkLst>
            <pc:docMk/>
            <pc:sldMk cId="541212370" sldId="277"/>
            <ac:spMk id="79" creationId="{A771025D-7E27-4997-90DB-B7AEF69F2C12}"/>
          </ac:spMkLst>
        </pc:spChg>
        <pc:spChg chg="del mod topLvl">
          <ac:chgData name="varitsara monsiri" userId="d21832565e14aca8" providerId="LiveId" clId="{A9F117B8-62A7-4BD3-BA53-23E90F9A9691}" dt="2023-11-10T14:08:35.359" v="6924" actId="478"/>
          <ac:spMkLst>
            <pc:docMk/>
            <pc:sldMk cId="541212370" sldId="277"/>
            <ac:spMk id="80" creationId="{BC1832C7-F9DB-46C0-A69E-802636447D79}"/>
          </ac:spMkLst>
        </pc:spChg>
        <pc:spChg chg="mod topLvl">
          <ac:chgData name="varitsara monsiri" userId="d21832565e14aca8" providerId="LiveId" clId="{A9F117B8-62A7-4BD3-BA53-23E90F9A9691}" dt="2023-11-10T14:11:47.930" v="6993" actId="164"/>
          <ac:spMkLst>
            <pc:docMk/>
            <pc:sldMk cId="541212370" sldId="277"/>
            <ac:spMk id="81" creationId="{F9729432-392F-4AA6-92F2-7F26D201170F}"/>
          </ac:spMkLst>
        </pc:spChg>
        <pc:spChg chg="mod topLvl">
          <ac:chgData name="varitsara monsiri" userId="d21832565e14aca8" providerId="LiveId" clId="{A9F117B8-62A7-4BD3-BA53-23E90F9A9691}" dt="2023-11-10T14:11:44.934" v="6992" actId="164"/>
          <ac:spMkLst>
            <pc:docMk/>
            <pc:sldMk cId="541212370" sldId="277"/>
            <ac:spMk id="82" creationId="{761ABEBC-CD8C-4720-853D-625E354B2D68}"/>
          </ac:spMkLst>
        </pc:spChg>
        <pc:spChg chg="mod topLvl">
          <ac:chgData name="varitsara monsiri" userId="d21832565e14aca8" providerId="LiveId" clId="{A9F117B8-62A7-4BD3-BA53-23E90F9A9691}" dt="2023-11-10T14:11:42.463" v="6991" actId="164"/>
          <ac:spMkLst>
            <pc:docMk/>
            <pc:sldMk cId="541212370" sldId="277"/>
            <ac:spMk id="83" creationId="{0A01ABF6-AAB9-4A41-AC9F-F504936EB1DB}"/>
          </ac:spMkLst>
        </pc:spChg>
        <pc:spChg chg="mod">
          <ac:chgData name="varitsara monsiri" userId="d21832565e14aca8" providerId="LiveId" clId="{A9F117B8-62A7-4BD3-BA53-23E90F9A9691}" dt="2023-11-10T14:07:34.037" v="6900" actId="207"/>
          <ac:spMkLst>
            <pc:docMk/>
            <pc:sldMk cId="541212370" sldId="277"/>
            <ac:spMk id="87" creationId="{ECE1DD41-81B2-416A-B6B2-100700979F95}"/>
          </ac:spMkLst>
        </pc:spChg>
        <pc:spChg chg="mod">
          <ac:chgData name="varitsara monsiri" userId="d21832565e14aca8" providerId="LiveId" clId="{A9F117B8-62A7-4BD3-BA53-23E90F9A9691}" dt="2023-11-10T14:07:34.037" v="6900" actId="207"/>
          <ac:spMkLst>
            <pc:docMk/>
            <pc:sldMk cId="541212370" sldId="277"/>
            <ac:spMk id="88" creationId="{5300E5AB-9637-4F38-9C2F-BDCB543ABCD1}"/>
          </ac:spMkLst>
        </pc:spChg>
        <pc:spChg chg="mod">
          <ac:chgData name="varitsara monsiri" userId="d21832565e14aca8" providerId="LiveId" clId="{A9F117B8-62A7-4BD3-BA53-23E90F9A9691}" dt="2023-11-10T14:07:34.037" v="6900" actId="207"/>
          <ac:spMkLst>
            <pc:docMk/>
            <pc:sldMk cId="541212370" sldId="277"/>
            <ac:spMk id="89" creationId="{96C12E84-5527-48DF-97A6-2D9397762E61}"/>
          </ac:spMkLst>
        </pc:spChg>
        <pc:spChg chg="mod">
          <ac:chgData name="varitsara monsiri" userId="d21832565e14aca8" providerId="LiveId" clId="{A9F117B8-62A7-4BD3-BA53-23E90F9A9691}" dt="2023-11-10T14:07:34.037" v="6900" actId="207"/>
          <ac:spMkLst>
            <pc:docMk/>
            <pc:sldMk cId="541212370" sldId="277"/>
            <ac:spMk id="90" creationId="{0F504E36-25AF-4799-9ADD-4338BBE4B63A}"/>
          </ac:spMkLst>
        </pc:spChg>
        <pc:grpChg chg="add del mod">
          <ac:chgData name="varitsara monsiri" userId="d21832565e14aca8" providerId="LiveId" clId="{A9F117B8-62A7-4BD3-BA53-23E90F9A9691}" dt="2023-11-10T14:04:40.264" v="6885" actId="478"/>
          <ac:grpSpMkLst>
            <pc:docMk/>
            <pc:sldMk cId="541212370" sldId="277"/>
            <ac:grpSpMk id="14" creationId="{C841F52C-7466-43C3-9F4B-ECC9B3F19D0D}"/>
          </ac:grpSpMkLst>
        </pc:grpChg>
        <pc:grpChg chg="add del mod">
          <ac:chgData name="varitsara monsiri" userId="d21832565e14aca8" providerId="LiveId" clId="{A9F117B8-62A7-4BD3-BA53-23E90F9A9691}" dt="2023-11-10T14:06:42.258" v="6890" actId="165"/>
          <ac:grpSpMkLst>
            <pc:docMk/>
            <pc:sldMk cId="541212370" sldId="277"/>
            <ac:grpSpMk id="19" creationId="{652ED555-0D22-435A-AE94-96A54DEE50B3}"/>
          </ac:grpSpMkLst>
        </pc:grpChg>
        <pc:grpChg chg="mod topLvl">
          <ac:chgData name="varitsara monsiri" userId="d21832565e14aca8" providerId="LiveId" clId="{A9F117B8-62A7-4BD3-BA53-23E90F9A9691}" dt="2023-11-10T14:12:57.560" v="7017" actId="164"/>
          <ac:grpSpMkLst>
            <pc:docMk/>
            <pc:sldMk cId="541212370" sldId="277"/>
            <ac:grpSpMk id="22" creationId="{CB8606F4-56D1-4B3C-898C-4A3B64E05AEF}"/>
          </ac:grpSpMkLst>
        </pc:grpChg>
        <pc:grpChg chg="del mod topLvl">
          <ac:chgData name="varitsara monsiri" userId="d21832565e14aca8" providerId="LiveId" clId="{A9F117B8-62A7-4BD3-BA53-23E90F9A9691}" dt="2023-11-10T14:10:44.023" v="6982" actId="165"/>
          <ac:grpSpMkLst>
            <pc:docMk/>
            <pc:sldMk cId="541212370" sldId="277"/>
            <ac:grpSpMk id="25" creationId="{F34FE6D7-4AE4-46CD-B3B9-22978EB527B0}"/>
          </ac:grpSpMkLst>
        </pc:grpChg>
        <pc:grpChg chg="del mod topLvl">
          <ac:chgData name="varitsara monsiri" userId="d21832565e14aca8" providerId="LiveId" clId="{A9F117B8-62A7-4BD3-BA53-23E90F9A9691}" dt="2023-11-10T14:10:49.097" v="6983" actId="165"/>
          <ac:grpSpMkLst>
            <pc:docMk/>
            <pc:sldMk cId="541212370" sldId="277"/>
            <ac:grpSpMk id="28" creationId="{DF4B35AB-F356-42C0-93F3-FDF0D7F5E31A}"/>
          </ac:grpSpMkLst>
        </pc:grpChg>
        <pc:grpChg chg="del mod topLvl">
          <ac:chgData name="varitsara monsiri" userId="d21832565e14aca8" providerId="LiveId" clId="{A9F117B8-62A7-4BD3-BA53-23E90F9A9691}" dt="2023-11-10T14:10:52.190" v="6984" actId="165"/>
          <ac:grpSpMkLst>
            <pc:docMk/>
            <pc:sldMk cId="541212370" sldId="277"/>
            <ac:grpSpMk id="31" creationId="{4BC42160-0FE0-486D-9EE0-DC6B27941DD2}"/>
          </ac:grpSpMkLst>
        </pc:grpChg>
        <pc:grpChg chg="del mod topLvl">
          <ac:chgData name="varitsara monsiri" userId="d21832565e14aca8" providerId="LiveId" clId="{A9F117B8-62A7-4BD3-BA53-23E90F9A9691}" dt="2023-11-10T14:06:46.904" v="6891" actId="165"/>
          <ac:grpSpMkLst>
            <pc:docMk/>
            <pc:sldMk cId="541212370" sldId="277"/>
            <ac:grpSpMk id="32" creationId="{43F07C44-0698-47D3-A9B6-5273FB9D7455}"/>
          </ac:grpSpMkLst>
        </pc:grpChg>
        <pc:grpChg chg="del mod topLvl">
          <ac:chgData name="varitsara monsiri" userId="d21832565e14aca8" providerId="LiveId" clId="{A9F117B8-62A7-4BD3-BA53-23E90F9A9691}" dt="2023-11-10T14:06:46.904" v="6891" actId="165"/>
          <ac:grpSpMkLst>
            <pc:docMk/>
            <pc:sldMk cId="541212370" sldId="277"/>
            <ac:grpSpMk id="33" creationId="{04265F81-BC29-4EED-9FB9-2AB81FB61CC2}"/>
          </ac:grpSpMkLst>
        </pc:grpChg>
        <pc:grpChg chg="del mod topLvl">
          <ac:chgData name="varitsara monsiri" userId="d21832565e14aca8" providerId="LiveId" clId="{A9F117B8-62A7-4BD3-BA53-23E90F9A9691}" dt="2023-11-10T14:06:46.904" v="6891" actId="165"/>
          <ac:grpSpMkLst>
            <pc:docMk/>
            <pc:sldMk cId="541212370" sldId="277"/>
            <ac:grpSpMk id="34" creationId="{68DFFA1C-5BF0-4BA4-9511-1B3B2410D564}"/>
          </ac:grpSpMkLst>
        </pc:grpChg>
        <pc:grpChg chg="del mod topLvl">
          <ac:chgData name="varitsara monsiri" userId="d21832565e14aca8" providerId="LiveId" clId="{A9F117B8-62A7-4BD3-BA53-23E90F9A9691}" dt="2023-11-10T14:06:46.904" v="6891" actId="165"/>
          <ac:grpSpMkLst>
            <pc:docMk/>
            <pc:sldMk cId="541212370" sldId="277"/>
            <ac:grpSpMk id="35" creationId="{F34AAB61-71CD-40E5-BB25-ED3F689E2A32}"/>
          </ac:grpSpMkLst>
        </pc:grpChg>
        <pc:grpChg chg="del mod topLvl">
          <ac:chgData name="varitsara monsiri" userId="d21832565e14aca8" providerId="LiveId" clId="{A9F117B8-62A7-4BD3-BA53-23E90F9A9691}" dt="2023-11-10T14:06:50.899" v="6892" actId="478"/>
          <ac:grpSpMkLst>
            <pc:docMk/>
            <pc:sldMk cId="541212370" sldId="277"/>
            <ac:grpSpMk id="37" creationId="{47AC5280-2AB3-4125-9903-5F1605DB283F}"/>
          </ac:grpSpMkLst>
        </pc:grpChg>
        <pc:grpChg chg="mod">
          <ac:chgData name="varitsara monsiri" userId="d21832565e14aca8" providerId="LiveId" clId="{A9F117B8-62A7-4BD3-BA53-23E90F9A9691}" dt="2023-11-10T14:06:46.904" v="6891" actId="165"/>
          <ac:grpSpMkLst>
            <pc:docMk/>
            <pc:sldMk cId="541212370" sldId="277"/>
            <ac:grpSpMk id="39" creationId="{9A463020-8683-4A28-B267-F54FD573E82A}"/>
          </ac:grpSpMkLst>
        </pc:grpChg>
        <pc:grpChg chg="del mod topLvl">
          <ac:chgData name="varitsara monsiri" userId="d21832565e14aca8" providerId="LiveId" clId="{A9F117B8-62A7-4BD3-BA53-23E90F9A9691}" dt="2023-11-10T14:06:50.899" v="6892" actId="478"/>
          <ac:grpSpMkLst>
            <pc:docMk/>
            <pc:sldMk cId="541212370" sldId="277"/>
            <ac:grpSpMk id="47" creationId="{3DB2820D-BC03-428E-9F1B-EA8DA7FC053D}"/>
          </ac:grpSpMkLst>
        </pc:grpChg>
        <pc:grpChg chg="add del mod">
          <ac:chgData name="varitsara monsiri" userId="d21832565e14aca8" providerId="LiveId" clId="{A9F117B8-62A7-4BD3-BA53-23E90F9A9691}" dt="2023-11-10T14:07:04.481" v="6895" actId="165"/>
          <ac:grpSpMkLst>
            <pc:docMk/>
            <pc:sldMk cId="541212370" sldId="277"/>
            <ac:grpSpMk id="75" creationId="{61200A52-267E-4FF5-906E-9F42A84A9BE4}"/>
          </ac:grpSpMkLst>
        </pc:grpChg>
        <pc:grpChg chg="mod topLvl">
          <ac:chgData name="varitsara monsiri" userId="d21832565e14aca8" providerId="LiveId" clId="{A9F117B8-62A7-4BD3-BA53-23E90F9A9691}" dt="2023-11-10T14:11:38.588" v="6990" actId="164"/>
          <ac:grpSpMkLst>
            <pc:docMk/>
            <pc:sldMk cId="541212370" sldId="277"/>
            <ac:grpSpMk id="84" creationId="{5703BD9D-4891-4563-8DDB-591A160B09D8}"/>
          </ac:grpSpMkLst>
        </pc:grpChg>
        <pc:grpChg chg="mod">
          <ac:chgData name="varitsara monsiri" userId="d21832565e14aca8" providerId="LiveId" clId="{A9F117B8-62A7-4BD3-BA53-23E90F9A9691}" dt="2023-11-10T14:07:34.037" v="6900" actId="207"/>
          <ac:grpSpMkLst>
            <pc:docMk/>
            <pc:sldMk cId="541212370" sldId="277"/>
            <ac:grpSpMk id="85" creationId="{6C98CDE8-5D55-4F5D-A70D-C68764667926}"/>
          </ac:grpSpMkLst>
        </pc:grpChg>
        <pc:grpChg chg="mod">
          <ac:chgData name="varitsara monsiri" userId="d21832565e14aca8" providerId="LiveId" clId="{A9F117B8-62A7-4BD3-BA53-23E90F9A9691}" dt="2023-11-10T14:07:34.037" v="6900" actId="207"/>
          <ac:grpSpMkLst>
            <pc:docMk/>
            <pc:sldMk cId="541212370" sldId="277"/>
            <ac:grpSpMk id="86" creationId="{C5656FA1-BBA5-4854-941F-4F241024D5AA}"/>
          </ac:grpSpMkLst>
        </pc:grpChg>
        <pc:grpChg chg="add mod">
          <ac:chgData name="varitsara monsiri" userId="d21832565e14aca8" providerId="LiveId" clId="{A9F117B8-62A7-4BD3-BA53-23E90F9A9691}" dt="2023-11-10T14:12:57.560" v="7017" actId="164"/>
          <ac:grpSpMkLst>
            <pc:docMk/>
            <pc:sldMk cId="541212370" sldId="277"/>
            <ac:grpSpMk id="91" creationId="{C2EAB62A-8278-48C5-97D8-E63D5132D666}"/>
          </ac:grpSpMkLst>
        </pc:grpChg>
        <pc:grpChg chg="add mod">
          <ac:chgData name="varitsara monsiri" userId="d21832565e14aca8" providerId="LiveId" clId="{A9F117B8-62A7-4BD3-BA53-23E90F9A9691}" dt="2023-11-10T14:12:57.560" v="7017" actId="164"/>
          <ac:grpSpMkLst>
            <pc:docMk/>
            <pc:sldMk cId="541212370" sldId="277"/>
            <ac:grpSpMk id="92" creationId="{D3A49C15-1D04-4A20-A537-393931A0754D}"/>
          </ac:grpSpMkLst>
        </pc:grpChg>
        <pc:grpChg chg="add mod">
          <ac:chgData name="varitsara monsiri" userId="d21832565e14aca8" providerId="LiveId" clId="{A9F117B8-62A7-4BD3-BA53-23E90F9A9691}" dt="2023-11-10T14:12:57.560" v="7017" actId="164"/>
          <ac:grpSpMkLst>
            <pc:docMk/>
            <pc:sldMk cId="541212370" sldId="277"/>
            <ac:grpSpMk id="93" creationId="{5239D7E8-39FF-43CA-90BC-002D704281EF}"/>
          </ac:grpSpMkLst>
        </pc:grpChg>
        <pc:grpChg chg="add mod">
          <ac:chgData name="varitsara monsiri" userId="d21832565e14aca8" providerId="LiveId" clId="{A9F117B8-62A7-4BD3-BA53-23E90F9A9691}" dt="2023-11-10T14:12:57.560" v="7017" actId="164"/>
          <ac:grpSpMkLst>
            <pc:docMk/>
            <pc:sldMk cId="541212370" sldId="277"/>
            <ac:grpSpMk id="94" creationId="{557F4923-3C59-4322-ABDB-DA5A247D7B26}"/>
          </ac:grpSpMkLst>
        </pc:grpChg>
        <pc:grpChg chg="add mod">
          <ac:chgData name="varitsara monsiri" userId="d21832565e14aca8" providerId="LiveId" clId="{A9F117B8-62A7-4BD3-BA53-23E90F9A9691}" dt="2023-11-10T14:12:57.560" v="7017" actId="164"/>
          <ac:grpSpMkLst>
            <pc:docMk/>
            <pc:sldMk cId="541212370" sldId="277"/>
            <ac:grpSpMk id="95" creationId="{302BF9CB-0541-48AB-A070-BA8FBC64122E}"/>
          </ac:grpSpMkLst>
        </pc:grpChg>
        <pc:grpChg chg="add mod">
          <ac:chgData name="varitsara monsiri" userId="d21832565e14aca8" providerId="LiveId" clId="{A9F117B8-62A7-4BD3-BA53-23E90F9A9691}" dt="2023-11-10T14:12:57.560" v="7017" actId="164"/>
          <ac:grpSpMkLst>
            <pc:docMk/>
            <pc:sldMk cId="541212370" sldId="277"/>
            <ac:grpSpMk id="96" creationId="{EB8300D5-0AAC-4D3D-AC21-1B05D9AC44D5}"/>
          </ac:grpSpMkLst>
        </pc:grpChg>
        <pc:grpChg chg="add mod">
          <ac:chgData name="varitsara monsiri" userId="d21832565e14aca8" providerId="LiveId" clId="{A9F117B8-62A7-4BD3-BA53-23E90F9A9691}" dt="2023-11-10T14:12:57.560" v="7017" actId="164"/>
          <ac:grpSpMkLst>
            <pc:docMk/>
            <pc:sldMk cId="541212370" sldId="277"/>
            <ac:grpSpMk id="97" creationId="{8D1B7413-1293-4910-ABF3-96A530EDF04D}"/>
          </ac:grpSpMkLst>
        </pc:grpChg>
        <pc:grpChg chg="add mod">
          <ac:chgData name="varitsara monsiri" userId="d21832565e14aca8" providerId="LiveId" clId="{A9F117B8-62A7-4BD3-BA53-23E90F9A9691}" dt="2023-11-10T14:13:27.455" v="7043" actId="1035"/>
          <ac:grpSpMkLst>
            <pc:docMk/>
            <pc:sldMk cId="541212370" sldId="277"/>
            <ac:grpSpMk id="98" creationId="{26900DF6-3260-43C1-8A7C-9690A0F1CFAD}"/>
          </ac:grpSpMkLst>
        </pc:grpChg>
        <pc:grpChg chg="add mod">
          <ac:chgData name="varitsara monsiri" userId="d21832565e14aca8" providerId="LiveId" clId="{A9F117B8-62A7-4BD3-BA53-23E90F9A9691}" dt="2023-11-10T14:14:25.560" v="7050"/>
          <ac:grpSpMkLst>
            <pc:docMk/>
            <pc:sldMk cId="541212370" sldId="277"/>
            <ac:grpSpMk id="101" creationId="{6EC80604-B286-4706-837F-585C477BD9C5}"/>
          </ac:grpSpMkLst>
        </pc:grpChg>
        <pc:grpChg chg="add mod">
          <ac:chgData name="varitsara monsiri" userId="d21832565e14aca8" providerId="LiveId" clId="{A9F117B8-62A7-4BD3-BA53-23E90F9A9691}" dt="2023-11-10T14:14:25.560" v="7050"/>
          <ac:grpSpMkLst>
            <pc:docMk/>
            <pc:sldMk cId="541212370" sldId="277"/>
            <ac:grpSpMk id="106" creationId="{F0CA1910-18BF-4FFA-AD82-5D50971C1F27}"/>
          </ac:grpSpMkLst>
        </pc:grpChg>
        <pc:grpChg chg="add mod">
          <ac:chgData name="varitsara monsiri" userId="d21832565e14aca8" providerId="LiveId" clId="{A9F117B8-62A7-4BD3-BA53-23E90F9A9691}" dt="2023-11-10T14:14:25.560" v="7050"/>
          <ac:grpSpMkLst>
            <pc:docMk/>
            <pc:sldMk cId="541212370" sldId="277"/>
            <ac:grpSpMk id="112" creationId="{739CF38C-3D67-4EA9-BDA7-5D34B1FDB67B}"/>
          </ac:grpSpMkLst>
        </pc:grpChg>
        <pc:graphicFrameChg chg="add mod">
          <ac:chgData name="varitsara monsiri" userId="d21832565e14aca8" providerId="LiveId" clId="{A9F117B8-62A7-4BD3-BA53-23E90F9A9691}" dt="2023-11-10T14:14:57.944" v="7054" actId="207"/>
          <ac:graphicFrameMkLst>
            <pc:docMk/>
            <pc:sldMk cId="541212370" sldId="277"/>
            <ac:graphicFrameMk id="74" creationId="{F71D37E4-2EF0-488F-8C1A-E7279E593E24}"/>
          </ac:graphicFrameMkLst>
        </pc:graphicFrameChg>
        <pc:picChg chg="mod">
          <ac:chgData name="varitsara monsiri" userId="d21832565e14aca8" providerId="LiveId" clId="{A9F117B8-62A7-4BD3-BA53-23E90F9A9691}" dt="2023-11-10T13:51:05.125" v="6437"/>
          <ac:picMkLst>
            <pc:docMk/>
            <pc:sldMk cId="541212370" sldId="277"/>
            <ac:picMk id="15" creationId="{DF327CAF-55CC-4032-8BD3-9C66916FAFC1}"/>
          </ac:picMkLst>
        </pc:picChg>
        <pc:picChg chg="mod">
          <ac:chgData name="varitsara monsiri" userId="d21832565e14aca8" providerId="LiveId" clId="{A9F117B8-62A7-4BD3-BA53-23E90F9A9691}" dt="2023-11-10T13:51:05.125" v="6437"/>
          <ac:picMkLst>
            <pc:docMk/>
            <pc:sldMk cId="541212370" sldId="277"/>
            <ac:picMk id="16" creationId="{3EAB1CA1-33B7-4407-B907-E6EA578E2A81}"/>
          </ac:picMkLst>
        </pc:picChg>
        <pc:picChg chg="mod">
          <ac:chgData name="varitsara monsiri" userId="d21832565e14aca8" providerId="LiveId" clId="{A9F117B8-62A7-4BD3-BA53-23E90F9A9691}" dt="2023-11-10T13:51:05.125" v="6437"/>
          <ac:picMkLst>
            <pc:docMk/>
            <pc:sldMk cId="541212370" sldId="277"/>
            <ac:picMk id="17" creationId="{35AF8D2C-173D-4018-A0E9-2C05565D1594}"/>
          </ac:picMkLst>
        </pc:picChg>
        <pc:picChg chg="mod">
          <ac:chgData name="varitsara monsiri" userId="d21832565e14aca8" providerId="LiveId" clId="{A9F117B8-62A7-4BD3-BA53-23E90F9A9691}" dt="2023-11-10T13:51:05.125" v="6437"/>
          <ac:picMkLst>
            <pc:docMk/>
            <pc:sldMk cId="541212370" sldId="277"/>
            <ac:picMk id="18" creationId="{10154207-303F-4CBB-9B90-C1BA9CB8C9E3}"/>
          </ac:picMkLst>
        </pc:picChg>
        <pc:picChg chg="mod">
          <ac:chgData name="varitsara monsiri" userId="d21832565e14aca8" providerId="LiveId" clId="{A9F117B8-62A7-4BD3-BA53-23E90F9A9691}" dt="2023-11-10T14:14:25.560" v="7050"/>
          <ac:picMkLst>
            <pc:docMk/>
            <pc:sldMk cId="541212370" sldId="277"/>
            <ac:picMk id="102" creationId="{6B4DE9C3-66B5-4597-81F1-12812D5EE013}"/>
          </ac:picMkLst>
        </pc:picChg>
        <pc:picChg chg="mod">
          <ac:chgData name="varitsara monsiri" userId="d21832565e14aca8" providerId="LiveId" clId="{A9F117B8-62A7-4BD3-BA53-23E90F9A9691}" dt="2023-11-10T14:14:25.560" v="7050"/>
          <ac:picMkLst>
            <pc:docMk/>
            <pc:sldMk cId="541212370" sldId="277"/>
            <ac:picMk id="103" creationId="{3DD8FA79-330C-46EC-A0C3-689A04E16C35}"/>
          </ac:picMkLst>
        </pc:picChg>
        <pc:picChg chg="mod">
          <ac:chgData name="varitsara monsiri" userId="d21832565e14aca8" providerId="LiveId" clId="{A9F117B8-62A7-4BD3-BA53-23E90F9A9691}" dt="2023-11-10T14:14:25.560" v="7050"/>
          <ac:picMkLst>
            <pc:docMk/>
            <pc:sldMk cId="541212370" sldId="277"/>
            <ac:picMk id="104" creationId="{94B8929E-2574-4635-B43A-6EA7A3997DEF}"/>
          </ac:picMkLst>
        </pc:picChg>
        <pc:picChg chg="mod">
          <ac:chgData name="varitsara monsiri" userId="d21832565e14aca8" providerId="LiveId" clId="{A9F117B8-62A7-4BD3-BA53-23E90F9A9691}" dt="2023-11-10T14:14:25.560" v="7050"/>
          <ac:picMkLst>
            <pc:docMk/>
            <pc:sldMk cId="541212370" sldId="277"/>
            <ac:picMk id="105" creationId="{26F3F7C6-930D-4B58-9D54-06C83B70A194}"/>
          </ac:picMkLst>
        </pc:picChg>
        <pc:picChg chg="mod">
          <ac:chgData name="varitsara monsiri" userId="d21832565e14aca8" providerId="LiveId" clId="{A9F117B8-62A7-4BD3-BA53-23E90F9A9691}" dt="2023-11-10T14:14:25.560" v="7050"/>
          <ac:picMkLst>
            <pc:docMk/>
            <pc:sldMk cId="541212370" sldId="277"/>
            <ac:picMk id="107" creationId="{B570EB6A-D3A6-4D52-B1BF-44668B8FB1EC}"/>
          </ac:picMkLst>
        </pc:picChg>
        <pc:picChg chg="mod">
          <ac:chgData name="varitsara monsiri" userId="d21832565e14aca8" providerId="LiveId" clId="{A9F117B8-62A7-4BD3-BA53-23E90F9A9691}" dt="2023-11-10T14:14:25.560" v="7050"/>
          <ac:picMkLst>
            <pc:docMk/>
            <pc:sldMk cId="541212370" sldId="277"/>
            <ac:picMk id="108" creationId="{BD319CB1-604C-4654-A827-4F4E86431CC0}"/>
          </ac:picMkLst>
        </pc:picChg>
        <pc:picChg chg="mod">
          <ac:chgData name="varitsara monsiri" userId="d21832565e14aca8" providerId="LiveId" clId="{A9F117B8-62A7-4BD3-BA53-23E90F9A9691}" dt="2023-11-10T14:14:25.560" v="7050"/>
          <ac:picMkLst>
            <pc:docMk/>
            <pc:sldMk cId="541212370" sldId="277"/>
            <ac:picMk id="109" creationId="{2455AD14-9464-4E58-8F1B-373CDFE5BBA2}"/>
          </ac:picMkLst>
        </pc:picChg>
        <pc:picChg chg="mod">
          <ac:chgData name="varitsara monsiri" userId="d21832565e14aca8" providerId="LiveId" clId="{A9F117B8-62A7-4BD3-BA53-23E90F9A9691}" dt="2023-11-10T14:14:25.560" v="7050"/>
          <ac:picMkLst>
            <pc:docMk/>
            <pc:sldMk cId="541212370" sldId="277"/>
            <ac:picMk id="110" creationId="{9BA70027-CD76-4F17-A26D-3A15A634E6D7}"/>
          </ac:picMkLst>
        </pc:picChg>
        <pc:picChg chg="add mod">
          <ac:chgData name="varitsara monsiri" userId="d21832565e14aca8" providerId="LiveId" clId="{A9F117B8-62A7-4BD3-BA53-23E90F9A9691}" dt="2023-11-10T14:14:25.560" v="7050"/>
          <ac:picMkLst>
            <pc:docMk/>
            <pc:sldMk cId="541212370" sldId="277"/>
            <ac:picMk id="111" creationId="{F20CFF75-ED49-4538-9EC4-3F01515F3948}"/>
          </ac:picMkLst>
        </pc:picChg>
        <pc:picChg chg="mod">
          <ac:chgData name="varitsara monsiri" userId="d21832565e14aca8" providerId="LiveId" clId="{A9F117B8-62A7-4BD3-BA53-23E90F9A9691}" dt="2023-11-10T14:14:25.560" v="7050"/>
          <ac:picMkLst>
            <pc:docMk/>
            <pc:sldMk cId="541212370" sldId="277"/>
            <ac:picMk id="113" creationId="{189358B0-9BDB-4E8E-9385-24251A11AD6A}"/>
          </ac:picMkLst>
        </pc:picChg>
        <pc:picChg chg="mod">
          <ac:chgData name="varitsara monsiri" userId="d21832565e14aca8" providerId="LiveId" clId="{A9F117B8-62A7-4BD3-BA53-23E90F9A9691}" dt="2023-11-10T14:14:25.560" v="7050"/>
          <ac:picMkLst>
            <pc:docMk/>
            <pc:sldMk cId="541212370" sldId="277"/>
            <ac:picMk id="114" creationId="{243B1C48-6155-4C45-B24E-901BAF2CA84E}"/>
          </ac:picMkLst>
        </pc:picChg>
        <pc:picChg chg="mod">
          <ac:chgData name="varitsara monsiri" userId="d21832565e14aca8" providerId="LiveId" clId="{A9F117B8-62A7-4BD3-BA53-23E90F9A9691}" dt="2023-11-10T14:14:25.560" v="7050"/>
          <ac:picMkLst>
            <pc:docMk/>
            <pc:sldMk cId="541212370" sldId="277"/>
            <ac:picMk id="115" creationId="{01D957BE-D85B-45F2-96AC-D557DA62A0F1}"/>
          </ac:picMkLst>
        </pc:picChg>
        <pc:picChg chg="mod">
          <ac:chgData name="varitsara monsiri" userId="d21832565e14aca8" providerId="LiveId" clId="{A9F117B8-62A7-4BD3-BA53-23E90F9A9691}" dt="2023-11-10T14:14:25.560" v="7050"/>
          <ac:picMkLst>
            <pc:docMk/>
            <pc:sldMk cId="541212370" sldId="277"/>
            <ac:picMk id="116" creationId="{09A92076-CAEB-41FA-B3AC-10A793D535A4}"/>
          </ac:picMkLst>
        </pc:picChg>
        <pc:picChg chg="add mod">
          <ac:chgData name="varitsara monsiri" userId="d21832565e14aca8" providerId="LiveId" clId="{A9F117B8-62A7-4BD3-BA53-23E90F9A9691}" dt="2023-11-10T14:30:17.279" v="7239" actId="1038"/>
          <ac:picMkLst>
            <pc:docMk/>
            <pc:sldMk cId="541212370" sldId="277"/>
            <ac:picMk id="117" creationId="{912EE04B-A8E7-4821-B082-5010163670A3}"/>
          </ac:picMkLst>
        </pc:picChg>
        <pc:picChg chg="add del mod">
          <ac:chgData name="varitsara monsiri" userId="d21832565e14aca8" providerId="LiveId" clId="{A9F117B8-62A7-4BD3-BA53-23E90F9A9691}" dt="2023-11-10T14:30:35.869" v="7243" actId="478"/>
          <ac:picMkLst>
            <pc:docMk/>
            <pc:sldMk cId="541212370" sldId="277"/>
            <ac:picMk id="118" creationId="{758ED0D0-35F7-4281-AF05-23613F23A2EA}"/>
          </ac:picMkLst>
        </pc:picChg>
        <pc:picChg chg="add mod">
          <ac:chgData name="varitsara monsiri" userId="d21832565e14aca8" providerId="LiveId" clId="{A9F117B8-62A7-4BD3-BA53-23E90F9A9691}" dt="2023-11-10T14:30:25.308" v="7241" actId="1076"/>
          <ac:picMkLst>
            <pc:docMk/>
            <pc:sldMk cId="541212370" sldId="277"/>
            <ac:picMk id="119" creationId="{BE0E2E74-CBC9-42F9-9A70-E01609B6D7CA}"/>
          </ac:picMkLst>
        </pc:picChg>
        <pc:cxnChg chg="add mod">
          <ac:chgData name="varitsara monsiri" userId="d21832565e14aca8" providerId="LiveId" clId="{A9F117B8-62A7-4BD3-BA53-23E90F9A9691}" dt="2023-11-10T14:14:43.076" v="7051" actId="692"/>
          <ac:cxnSpMkLst>
            <pc:docMk/>
            <pc:sldMk cId="541212370" sldId="277"/>
            <ac:cxnSpMk id="99" creationId="{4AB77234-A90E-479A-92CE-4B116F533A8D}"/>
          </ac:cxnSpMkLst>
        </pc:cxnChg>
      </pc:sldChg>
      <pc:sldChg chg="addSp delSp modSp new mod modClrScheme chgLayout">
        <pc:chgData name="varitsara monsiri" userId="d21832565e14aca8" providerId="LiveId" clId="{A9F117B8-62A7-4BD3-BA53-23E90F9A9691}" dt="2023-11-10T14:29:24.340" v="7229" actId="1036"/>
        <pc:sldMkLst>
          <pc:docMk/>
          <pc:sldMk cId="1403762387" sldId="278"/>
        </pc:sldMkLst>
        <pc:spChg chg="del">
          <ac:chgData name="varitsara monsiri" userId="d21832565e14aca8" providerId="LiveId" clId="{A9F117B8-62A7-4BD3-BA53-23E90F9A9691}" dt="2023-11-10T07:40:23.969" v="3616" actId="700"/>
          <ac:spMkLst>
            <pc:docMk/>
            <pc:sldMk cId="1403762387" sldId="278"/>
            <ac:spMk id="2" creationId="{09288864-FC87-4F30-9F8D-1BCC2E9BA4E0}"/>
          </ac:spMkLst>
        </pc:spChg>
        <pc:spChg chg="del">
          <ac:chgData name="varitsara monsiri" userId="d21832565e14aca8" providerId="LiveId" clId="{A9F117B8-62A7-4BD3-BA53-23E90F9A9691}" dt="2023-11-10T07:40:23.969" v="3616" actId="700"/>
          <ac:spMkLst>
            <pc:docMk/>
            <pc:sldMk cId="1403762387" sldId="278"/>
            <ac:spMk id="3" creationId="{9B560C28-1DC9-4A47-99D0-0C7CD7C2DF28}"/>
          </ac:spMkLst>
        </pc:spChg>
        <pc:spChg chg="del">
          <ac:chgData name="varitsara monsiri" userId="d21832565e14aca8" providerId="LiveId" clId="{A9F117B8-62A7-4BD3-BA53-23E90F9A9691}" dt="2023-11-10T07:40:23.969" v="3616" actId="700"/>
          <ac:spMkLst>
            <pc:docMk/>
            <pc:sldMk cId="1403762387" sldId="278"/>
            <ac:spMk id="4" creationId="{C22304DF-9C66-455C-A7FA-515ABA65D0AE}"/>
          </ac:spMkLst>
        </pc:spChg>
        <pc:spChg chg="del">
          <ac:chgData name="varitsara monsiri" userId="d21832565e14aca8" providerId="LiveId" clId="{A9F117B8-62A7-4BD3-BA53-23E90F9A9691}" dt="2023-11-10T07:40:23.969" v="3616" actId="700"/>
          <ac:spMkLst>
            <pc:docMk/>
            <pc:sldMk cId="1403762387" sldId="278"/>
            <ac:spMk id="5" creationId="{71F0B3D4-C8BB-4275-BB79-4A8F3BC68F11}"/>
          </ac:spMkLst>
        </pc:spChg>
        <pc:spChg chg="del">
          <ac:chgData name="varitsara monsiri" userId="d21832565e14aca8" providerId="LiveId" clId="{A9F117B8-62A7-4BD3-BA53-23E90F9A9691}" dt="2023-11-10T07:40:23.969" v="3616" actId="700"/>
          <ac:spMkLst>
            <pc:docMk/>
            <pc:sldMk cId="1403762387" sldId="278"/>
            <ac:spMk id="6" creationId="{17C3F8C4-9300-41CF-90F9-DD9C8E6B97A9}"/>
          </ac:spMkLst>
        </pc:spChg>
        <pc:spChg chg="del">
          <ac:chgData name="varitsara monsiri" userId="d21832565e14aca8" providerId="LiveId" clId="{A9F117B8-62A7-4BD3-BA53-23E90F9A9691}" dt="2023-11-10T07:40:23.969" v="3616" actId="700"/>
          <ac:spMkLst>
            <pc:docMk/>
            <pc:sldMk cId="1403762387" sldId="278"/>
            <ac:spMk id="7" creationId="{4F52F824-CE5C-4957-A3D7-51B99DA3B463}"/>
          </ac:spMkLst>
        </pc:spChg>
        <pc:spChg chg="del">
          <ac:chgData name="varitsara monsiri" userId="d21832565e14aca8" providerId="LiveId" clId="{A9F117B8-62A7-4BD3-BA53-23E90F9A9691}" dt="2023-11-10T07:40:23.969" v="3616" actId="700"/>
          <ac:spMkLst>
            <pc:docMk/>
            <pc:sldMk cId="1403762387" sldId="278"/>
            <ac:spMk id="8" creationId="{DDD03CEF-1599-4F98-B5DF-FD38576DC65F}"/>
          </ac:spMkLst>
        </pc:spChg>
        <pc:spChg chg="del">
          <ac:chgData name="varitsara monsiri" userId="d21832565e14aca8" providerId="LiveId" clId="{A9F117B8-62A7-4BD3-BA53-23E90F9A9691}" dt="2023-11-10T07:40:23.969" v="3616" actId="700"/>
          <ac:spMkLst>
            <pc:docMk/>
            <pc:sldMk cId="1403762387" sldId="278"/>
            <ac:spMk id="9" creationId="{1DC08A3D-7263-4186-821B-B8ABA9968166}"/>
          </ac:spMkLst>
        </pc:spChg>
        <pc:spChg chg="del">
          <ac:chgData name="varitsara monsiri" userId="d21832565e14aca8" providerId="LiveId" clId="{A9F117B8-62A7-4BD3-BA53-23E90F9A9691}" dt="2023-11-10T07:40:23.969" v="3616" actId="700"/>
          <ac:spMkLst>
            <pc:docMk/>
            <pc:sldMk cId="1403762387" sldId="278"/>
            <ac:spMk id="10" creationId="{0BDDA3E5-F766-4DD9-B373-6D69959DA0FC}"/>
          </ac:spMkLst>
        </pc:spChg>
        <pc:spChg chg="del">
          <ac:chgData name="varitsara monsiri" userId="d21832565e14aca8" providerId="LiveId" clId="{A9F117B8-62A7-4BD3-BA53-23E90F9A9691}" dt="2023-11-10T07:40:23.969" v="3616" actId="700"/>
          <ac:spMkLst>
            <pc:docMk/>
            <pc:sldMk cId="1403762387" sldId="278"/>
            <ac:spMk id="11" creationId="{8D8F144A-7EAB-46D8-BB4B-2148707136B0}"/>
          </ac:spMkLst>
        </pc:spChg>
        <pc:spChg chg="del">
          <ac:chgData name="varitsara monsiri" userId="d21832565e14aca8" providerId="LiveId" clId="{A9F117B8-62A7-4BD3-BA53-23E90F9A9691}" dt="2023-11-10T07:40:23.969" v="3616" actId="700"/>
          <ac:spMkLst>
            <pc:docMk/>
            <pc:sldMk cId="1403762387" sldId="278"/>
            <ac:spMk id="12" creationId="{98F3CED6-034A-487F-9274-237E33C1BB7A}"/>
          </ac:spMkLst>
        </pc:spChg>
        <pc:spChg chg="del">
          <ac:chgData name="varitsara monsiri" userId="d21832565e14aca8" providerId="LiveId" clId="{A9F117B8-62A7-4BD3-BA53-23E90F9A9691}" dt="2023-11-10T07:40:23.969" v="3616" actId="700"/>
          <ac:spMkLst>
            <pc:docMk/>
            <pc:sldMk cId="1403762387" sldId="278"/>
            <ac:spMk id="13" creationId="{D3ED08E2-231E-4F2C-8A60-67B93AF4914E}"/>
          </ac:spMkLst>
        </pc:spChg>
        <pc:spChg chg="add mod ord">
          <ac:chgData name="varitsara monsiri" userId="d21832565e14aca8" providerId="LiveId" clId="{A9F117B8-62A7-4BD3-BA53-23E90F9A9691}" dt="2023-11-10T14:01:27.726" v="6641" actId="700"/>
          <ac:spMkLst>
            <pc:docMk/>
            <pc:sldMk cId="1403762387" sldId="278"/>
            <ac:spMk id="42" creationId="{323BFA84-82A3-4324-BBA2-6198092A05EB}"/>
          </ac:spMkLst>
        </pc:spChg>
        <pc:spChg chg="add mod ord">
          <ac:chgData name="varitsara monsiri" userId="d21832565e14aca8" providerId="LiveId" clId="{A9F117B8-62A7-4BD3-BA53-23E90F9A9691}" dt="2023-11-10T14:03:27.287" v="6789" actId="207"/>
          <ac:spMkLst>
            <pc:docMk/>
            <pc:sldMk cId="1403762387" sldId="278"/>
            <ac:spMk id="43" creationId="{F62CBD65-173C-48CC-BD5A-10A5B06F8671}"/>
          </ac:spMkLst>
        </pc:spChg>
        <pc:spChg chg="add mod ord">
          <ac:chgData name="varitsara monsiri" userId="d21832565e14aca8" providerId="LiveId" clId="{A9F117B8-62A7-4BD3-BA53-23E90F9A9691}" dt="2023-11-10T14:01:27.726" v="6641" actId="700"/>
          <ac:spMkLst>
            <pc:docMk/>
            <pc:sldMk cId="1403762387" sldId="278"/>
            <ac:spMk id="44" creationId="{DC58A38C-38FD-45EE-A31E-A49C015F713F}"/>
          </ac:spMkLst>
        </pc:spChg>
        <pc:spChg chg="add mod ord">
          <ac:chgData name="varitsara monsiri" userId="d21832565e14aca8" providerId="LiveId" clId="{A9F117B8-62A7-4BD3-BA53-23E90F9A9691}" dt="2023-11-10T14:03:27.287" v="6789" actId="207"/>
          <ac:spMkLst>
            <pc:docMk/>
            <pc:sldMk cId="1403762387" sldId="278"/>
            <ac:spMk id="45" creationId="{6853EB3B-E4C1-4C34-91AC-574BC7546773}"/>
          </ac:spMkLst>
        </pc:spChg>
        <pc:spChg chg="add mod ord">
          <ac:chgData name="varitsara monsiri" userId="d21832565e14aca8" providerId="LiveId" clId="{A9F117B8-62A7-4BD3-BA53-23E90F9A9691}" dt="2023-11-10T14:01:27.726" v="6641" actId="700"/>
          <ac:spMkLst>
            <pc:docMk/>
            <pc:sldMk cId="1403762387" sldId="278"/>
            <ac:spMk id="46" creationId="{39CE9FF1-3591-416C-B0C9-2F1FD67E1427}"/>
          </ac:spMkLst>
        </pc:spChg>
        <pc:spChg chg="add mod ord">
          <ac:chgData name="varitsara monsiri" userId="d21832565e14aca8" providerId="LiveId" clId="{A9F117B8-62A7-4BD3-BA53-23E90F9A9691}" dt="2023-11-10T14:03:27.287" v="6789" actId="207"/>
          <ac:spMkLst>
            <pc:docMk/>
            <pc:sldMk cId="1403762387" sldId="278"/>
            <ac:spMk id="47" creationId="{DA36E55D-3A61-41BC-91EB-A1533A6D86CF}"/>
          </ac:spMkLst>
        </pc:spChg>
        <pc:spChg chg="mod">
          <ac:chgData name="varitsara monsiri" userId="d21832565e14aca8" providerId="LiveId" clId="{A9F117B8-62A7-4BD3-BA53-23E90F9A9691}" dt="2023-11-10T13:57:52.873" v="6584" actId="165"/>
          <ac:spMkLst>
            <pc:docMk/>
            <pc:sldMk cId="1403762387" sldId="278"/>
            <ac:spMk id="51" creationId="{BD32838E-237F-4AB7-8727-F000D70A035C}"/>
          </ac:spMkLst>
        </pc:spChg>
        <pc:spChg chg="mod">
          <ac:chgData name="varitsara monsiri" userId="d21832565e14aca8" providerId="LiveId" clId="{A9F117B8-62A7-4BD3-BA53-23E90F9A9691}" dt="2023-11-10T13:57:52.873" v="6584" actId="165"/>
          <ac:spMkLst>
            <pc:docMk/>
            <pc:sldMk cId="1403762387" sldId="278"/>
            <ac:spMk id="52" creationId="{ABB712F8-4417-4FEE-B1C6-F06CE00E6B6C}"/>
          </ac:spMkLst>
        </pc:spChg>
        <pc:spChg chg="mod">
          <ac:chgData name="varitsara monsiri" userId="d21832565e14aca8" providerId="LiveId" clId="{A9F117B8-62A7-4BD3-BA53-23E90F9A9691}" dt="2023-11-10T13:57:52.873" v="6584" actId="165"/>
          <ac:spMkLst>
            <pc:docMk/>
            <pc:sldMk cId="1403762387" sldId="278"/>
            <ac:spMk id="53" creationId="{72D9A97D-B91F-4C36-8F95-77C2F78E833D}"/>
          </ac:spMkLst>
        </pc:spChg>
        <pc:spChg chg="mod">
          <ac:chgData name="varitsara monsiri" userId="d21832565e14aca8" providerId="LiveId" clId="{A9F117B8-62A7-4BD3-BA53-23E90F9A9691}" dt="2023-11-10T13:57:52.873" v="6584" actId="165"/>
          <ac:spMkLst>
            <pc:docMk/>
            <pc:sldMk cId="1403762387" sldId="278"/>
            <ac:spMk id="54" creationId="{D94A6ED4-3695-4B0A-A5CF-95AD457B32E7}"/>
          </ac:spMkLst>
        </pc:spChg>
        <pc:spChg chg="mod">
          <ac:chgData name="varitsara monsiri" userId="d21832565e14aca8" providerId="LiveId" clId="{A9F117B8-62A7-4BD3-BA53-23E90F9A9691}" dt="2023-11-10T13:57:52.873" v="6584" actId="165"/>
          <ac:spMkLst>
            <pc:docMk/>
            <pc:sldMk cId="1403762387" sldId="278"/>
            <ac:spMk id="58" creationId="{E7F1F49E-7C42-4CE3-A6FE-2B0CF98765AC}"/>
          </ac:spMkLst>
        </pc:spChg>
        <pc:spChg chg="mod">
          <ac:chgData name="varitsara monsiri" userId="d21832565e14aca8" providerId="LiveId" clId="{A9F117B8-62A7-4BD3-BA53-23E90F9A9691}" dt="2023-11-10T13:57:52.873" v="6584" actId="165"/>
          <ac:spMkLst>
            <pc:docMk/>
            <pc:sldMk cId="1403762387" sldId="278"/>
            <ac:spMk id="59" creationId="{ABF5CFEA-D7E7-4086-A294-D6870344EEB9}"/>
          </ac:spMkLst>
        </pc:spChg>
        <pc:spChg chg="mod">
          <ac:chgData name="varitsara monsiri" userId="d21832565e14aca8" providerId="LiveId" clId="{A9F117B8-62A7-4BD3-BA53-23E90F9A9691}" dt="2023-11-10T13:57:52.873" v="6584" actId="165"/>
          <ac:spMkLst>
            <pc:docMk/>
            <pc:sldMk cId="1403762387" sldId="278"/>
            <ac:spMk id="60" creationId="{1D9ED1CC-F7F2-4AEA-B431-EB862DD1D95A}"/>
          </ac:spMkLst>
        </pc:spChg>
        <pc:spChg chg="mod">
          <ac:chgData name="varitsara monsiri" userId="d21832565e14aca8" providerId="LiveId" clId="{A9F117B8-62A7-4BD3-BA53-23E90F9A9691}" dt="2023-11-10T13:57:52.873" v="6584" actId="165"/>
          <ac:spMkLst>
            <pc:docMk/>
            <pc:sldMk cId="1403762387" sldId="278"/>
            <ac:spMk id="61" creationId="{0065DDAC-3FDC-44A9-872B-3B3AFA5316BE}"/>
          </ac:spMkLst>
        </pc:spChg>
        <pc:spChg chg="mod">
          <ac:chgData name="varitsara monsiri" userId="d21832565e14aca8" providerId="LiveId" clId="{A9F117B8-62A7-4BD3-BA53-23E90F9A9691}" dt="2023-11-10T13:57:52.873" v="6584" actId="165"/>
          <ac:spMkLst>
            <pc:docMk/>
            <pc:sldMk cId="1403762387" sldId="278"/>
            <ac:spMk id="62" creationId="{DC2D8D01-A35E-4FC8-93E6-D7B441BB1F87}"/>
          </ac:spMkLst>
        </pc:spChg>
        <pc:spChg chg="mod">
          <ac:chgData name="varitsara monsiri" userId="d21832565e14aca8" providerId="LiveId" clId="{A9F117B8-62A7-4BD3-BA53-23E90F9A9691}" dt="2023-11-10T13:57:52.873" v="6584" actId="165"/>
          <ac:spMkLst>
            <pc:docMk/>
            <pc:sldMk cId="1403762387" sldId="278"/>
            <ac:spMk id="66" creationId="{90A1D7A7-8E93-4047-90BA-C7C536691D94}"/>
          </ac:spMkLst>
        </pc:spChg>
        <pc:spChg chg="mod">
          <ac:chgData name="varitsara monsiri" userId="d21832565e14aca8" providerId="LiveId" clId="{A9F117B8-62A7-4BD3-BA53-23E90F9A9691}" dt="2023-11-10T13:57:52.873" v="6584" actId="165"/>
          <ac:spMkLst>
            <pc:docMk/>
            <pc:sldMk cId="1403762387" sldId="278"/>
            <ac:spMk id="67" creationId="{38050FFE-2F1F-4C19-97D9-46F22A363238}"/>
          </ac:spMkLst>
        </pc:spChg>
        <pc:spChg chg="mod">
          <ac:chgData name="varitsara monsiri" userId="d21832565e14aca8" providerId="LiveId" clId="{A9F117B8-62A7-4BD3-BA53-23E90F9A9691}" dt="2023-11-10T13:57:52.873" v="6584" actId="165"/>
          <ac:spMkLst>
            <pc:docMk/>
            <pc:sldMk cId="1403762387" sldId="278"/>
            <ac:spMk id="68" creationId="{94A1B5A8-5AAA-4E60-B803-D3F031D0398C}"/>
          </ac:spMkLst>
        </pc:spChg>
        <pc:spChg chg="mod">
          <ac:chgData name="varitsara monsiri" userId="d21832565e14aca8" providerId="LiveId" clId="{A9F117B8-62A7-4BD3-BA53-23E90F9A9691}" dt="2023-11-10T13:57:52.873" v="6584" actId="165"/>
          <ac:spMkLst>
            <pc:docMk/>
            <pc:sldMk cId="1403762387" sldId="278"/>
            <ac:spMk id="69" creationId="{744F43AB-D969-477C-9921-908C7F26D744}"/>
          </ac:spMkLst>
        </pc:spChg>
        <pc:spChg chg="add del mod">
          <ac:chgData name="varitsara monsiri" userId="d21832565e14aca8" providerId="LiveId" clId="{A9F117B8-62A7-4BD3-BA53-23E90F9A9691}" dt="2023-11-10T13:57:21.369" v="6579" actId="478"/>
          <ac:spMkLst>
            <pc:docMk/>
            <pc:sldMk cId="1403762387" sldId="278"/>
            <ac:spMk id="70" creationId="{AE0380C6-363E-4C8C-B027-8E6B3741A7C4}"/>
          </ac:spMkLst>
        </pc:spChg>
        <pc:spChg chg="add del mod">
          <ac:chgData name="varitsara monsiri" userId="d21832565e14aca8" providerId="LiveId" clId="{A9F117B8-62A7-4BD3-BA53-23E90F9A9691}" dt="2023-11-10T13:57:22.978" v="6580" actId="478"/>
          <ac:spMkLst>
            <pc:docMk/>
            <pc:sldMk cId="1403762387" sldId="278"/>
            <ac:spMk id="71" creationId="{5255808A-4B04-4CD5-843F-B6A3ACAB2B6F}"/>
          </ac:spMkLst>
        </pc:spChg>
        <pc:spChg chg="add del mod">
          <ac:chgData name="varitsara monsiri" userId="d21832565e14aca8" providerId="LiveId" clId="{A9F117B8-62A7-4BD3-BA53-23E90F9A9691}" dt="2023-11-10T13:57:19.047" v="6578" actId="478"/>
          <ac:spMkLst>
            <pc:docMk/>
            <pc:sldMk cId="1403762387" sldId="278"/>
            <ac:spMk id="72" creationId="{FA10B319-03CD-49B4-868B-730A14C5976F}"/>
          </ac:spMkLst>
        </pc:spChg>
        <pc:spChg chg="add mod">
          <ac:chgData name="varitsara monsiri" userId="d21832565e14aca8" providerId="LiveId" clId="{A9F117B8-62A7-4BD3-BA53-23E90F9A9691}" dt="2023-11-10T14:00:22.391" v="6635" actId="12789"/>
          <ac:spMkLst>
            <pc:docMk/>
            <pc:sldMk cId="1403762387" sldId="278"/>
            <ac:spMk id="73" creationId="{4E7BDAE2-CD4E-47A7-8789-79CA526B10B3}"/>
          </ac:spMkLst>
        </pc:spChg>
        <pc:spChg chg="add mod">
          <ac:chgData name="varitsara monsiri" userId="d21832565e14aca8" providerId="LiveId" clId="{A9F117B8-62A7-4BD3-BA53-23E90F9A9691}" dt="2023-11-10T14:00:22.391" v="6635" actId="12789"/>
          <ac:spMkLst>
            <pc:docMk/>
            <pc:sldMk cId="1403762387" sldId="278"/>
            <ac:spMk id="74" creationId="{D56B4103-9489-4B24-9132-0E34D4560A1F}"/>
          </ac:spMkLst>
        </pc:spChg>
        <pc:spChg chg="add mod">
          <ac:chgData name="varitsara monsiri" userId="d21832565e14aca8" providerId="LiveId" clId="{A9F117B8-62A7-4BD3-BA53-23E90F9A9691}" dt="2023-11-10T14:00:22.391" v="6635" actId="12789"/>
          <ac:spMkLst>
            <pc:docMk/>
            <pc:sldMk cId="1403762387" sldId="278"/>
            <ac:spMk id="75" creationId="{BF797B33-6984-419D-A434-5800B11D560C}"/>
          </ac:spMkLst>
        </pc:spChg>
        <pc:spChg chg="add mod ord">
          <ac:chgData name="varitsara monsiri" userId="d21832565e14aca8" providerId="LiveId" clId="{A9F117B8-62A7-4BD3-BA53-23E90F9A9691}" dt="2023-11-10T14:01:30.745" v="6643" actId="20577"/>
          <ac:spMkLst>
            <pc:docMk/>
            <pc:sldMk cId="1403762387" sldId="278"/>
            <ac:spMk id="76" creationId="{91686577-FD7C-47D6-A4D2-9DFF973AE00D}"/>
          </ac:spMkLst>
        </pc:spChg>
        <pc:spChg chg="add mod ord">
          <ac:chgData name="varitsara monsiri" userId="d21832565e14aca8" providerId="LiveId" clId="{A9F117B8-62A7-4BD3-BA53-23E90F9A9691}" dt="2023-11-10T14:01:38.798" v="6645" actId="20577"/>
          <ac:spMkLst>
            <pc:docMk/>
            <pc:sldMk cId="1403762387" sldId="278"/>
            <ac:spMk id="77" creationId="{D0409AB6-05EA-4917-9A3C-FFA44A0C0B93}"/>
          </ac:spMkLst>
        </pc:spChg>
        <pc:grpChg chg="add mod">
          <ac:chgData name="varitsara monsiri" userId="d21832565e14aca8" providerId="LiveId" clId="{A9F117B8-62A7-4BD3-BA53-23E90F9A9691}" dt="2023-11-10T13:46:07.849" v="6323" actId="164"/>
          <ac:grpSpMkLst>
            <pc:docMk/>
            <pc:sldMk cId="1403762387" sldId="278"/>
            <ac:grpSpMk id="14" creationId="{04EE8868-0337-4AE3-B941-9FA609061795}"/>
          </ac:grpSpMkLst>
        </pc:grpChg>
        <pc:grpChg chg="add mod">
          <ac:chgData name="varitsara monsiri" userId="d21832565e14aca8" providerId="LiveId" clId="{A9F117B8-62A7-4BD3-BA53-23E90F9A9691}" dt="2023-11-10T13:46:07.849" v="6323" actId="164"/>
          <ac:grpSpMkLst>
            <pc:docMk/>
            <pc:sldMk cId="1403762387" sldId="278"/>
            <ac:grpSpMk id="20" creationId="{E9AD2283-D4EB-4717-892C-3297ED9BF7E1}"/>
          </ac:grpSpMkLst>
        </pc:grpChg>
        <pc:grpChg chg="add mod">
          <ac:chgData name="varitsara monsiri" userId="d21832565e14aca8" providerId="LiveId" clId="{A9F117B8-62A7-4BD3-BA53-23E90F9A9691}" dt="2023-11-10T13:46:07.849" v="6323" actId="164"/>
          <ac:grpSpMkLst>
            <pc:docMk/>
            <pc:sldMk cId="1403762387" sldId="278"/>
            <ac:grpSpMk id="26" creationId="{C1A4B660-067C-4475-BAEC-161CC904211E}"/>
          </ac:grpSpMkLst>
        </pc:grpChg>
        <pc:grpChg chg="add del mod">
          <ac:chgData name="varitsara monsiri" userId="d21832565e14aca8" providerId="LiveId" clId="{A9F117B8-62A7-4BD3-BA53-23E90F9A9691}" dt="2023-11-10T13:46:39.099" v="6340" actId="21"/>
          <ac:grpSpMkLst>
            <pc:docMk/>
            <pc:sldMk cId="1403762387" sldId="278"/>
            <ac:grpSpMk id="31" creationId="{7D47D2E5-04D0-485A-B95E-29F2530F7898}"/>
          </ac:grpSpMkLst>
        </pc:grpChg>
        <pc:grpChg chg="add del mod">
          <ac:chgData name="varitsara monsiri" userId="d21832565e14aca8" providerId="LiveId" clId="{A9F117B8-62A7-4BD3-BA53-23E90F9A9691}" dt="2023-11-10T14:01:40.886" v="6646" actId="165"/>
          <ac:grpSpMkLst>
            <pc:docMk/>
            <pc:sldMk cId="1403762387" sldId="278"/>
            <ac:grpSpMk id="32" creationId="{CF9AD14B-BC7A-4B5C-8994-AFC78A893ABF}"/>
          </ac:grpSpMkLst>
        </pc:grpChg>
        <pc:grpChg chg="del mod topLvl">
          <ac:chgData name="varitsara monsiri" userId="d21832565e14aca8" providerId="LiveId" clId="{A9F117B8-62A7-4BD3-BA53-23E90F9A9691}" dt="2023-11-10T14:01:44.211" v="6647" actId="165"/>
          <ac:grpSpMkLst>
            <pc:docMk/>
            <pc:sldMk cId="1403762387" sldId="278"/>
            <ac:grpSpMk id="33" creationId="{46AF0DE5-A73B-4CD5-9B26-4DD787A2B382}"/>
          </ac:grpSpMkLst>
        </pc:grpChg>
        <pc:grpChg chg="add del mod">
          <ac:chgData name="varitsara monsiri" userId="d21832565e14aca8" providerId="LiveId" clId="{A9F117B8-62A7-4BD3-BA53-23E90F9A9691}" dt="2023-11-10T13:57:52.873" v="6584" actId="165"/>
          <ac:grpSpMkLst>
            <pc:docMk/>
            <pc:sldMk cId="1403762387" sldId="278"/>
            <ac:grpSpMk id="48" creationId="{374ECFDF-BD4D-4ECE-9C44-0C03980A0678}"/>
          </ac:grpSpMkLst>
        </pc:grpChg>
        <pc:grpChg chg="del mod topLvl">
          <ac:chgData name="varitsara monsiri" userId="d21832565e14aca8" providerId="LiveId" clId="{A9F117B8-62A7-4BD3-BA53-23E90F9A9691}" dt="2023-11-10T13:57:55.679" v="6585" actId="478"/>
          <ac:grpSpMkLst>
            <pc:docMk/>
            <pc:sldMk cId="1403762387" sldId="278"/>
            <ac:grpSpMk id="50" creationId="{0F7FFC1D-B2B4-4540-90C7-925DA646438A}"/>
          </ac:grpSpMkLst>
        </pc:grpChg>
        <pc:grpChg chg="add del mod">
          <ac:chgData name="varitsara monsiri" userId="d21832565e14aca8" providerId="LiveId" clId="{A9F117B8-62A7-4BD3-BA53-23E90F9A9691}" dt="2023-11-10T13:57:52.873" v="6584" actId="165"/>
          <ac:grpSpMkLst>
            <pc:docMk/>
            <pc:sldMk cId="1403762387" sldId="278"/>
            <ac:grpSpMk id="55" creationId="{F0996C09-95E6-44C8-99C3-F93FE74DDF7E}"/>
          </ac:grpSpMkLst>
        </pc:grpChg>
        <pc:grpChg chg="del mod topLvl">
          <ac:chgData name="varitsara monsiri" userId="d21832565e14aca8" providerId="LiveId" clId="{A9F117B8-62A7-4BD3-BA53-23E90F9A9691}" dt="2023-11-10T13:57:55.679" v="6585" actId="478"/>
          <ac:grpSpMkLst>
            <pc:docMk/>
            <pc:sldMk cId="1403762387" sldId="278"/>
            <ac:grpSpMk id="57" creationId="{DE7B4F53-BC81-4F30-BFD7-BA935924DB9C}"/>
          </ac:grpSpMkLst>
        </pc:grpChg>
        <pc:grpChg chg="add del mod">
          <ac:chgData name="varitsara monsiri" userId="d21832565e14aca8" providerId="LiveId" clId="{A9F117B8-62A7-4BD3-BA53-23E90F9A9691}" dt="2023-11-10T13:57:52.873" v="6584" actId="165"/>
          <ac:grpSpMkLst>
            <pc:docMk/>
            <pc:sldMk cId="1403762387" sldId="278"/>
            <ac:grpSpMk id="63" creationId="{026866DA-1B9E-468B-93E2-812C709743CB}"/>
          </ac:grpSpMkLst>
        </pc:grpChg>
        <pc:grpChg chg="del mod topLvl">
          <ac:chgData name="varitsara monsiri" userId="d21832565e14aca8" providerId="LiveId" clId="{A9F117B8-62A7-4BD3-BA53-23E90F9A9691}" dt="2023-11-10T13:57:55.679" v="6585" actId="478"/>
          <ac:grpSpMkLst>
            <pc:docMk/>
            <pc:sldMk cId="1403762387" sldId="278"/>
            <ac:grpSpMk id="65" creationId="{7ACB4119-0364-4FAB-A4AB-CFC924085AA9}"/>
          </ac:grpSpMkLst>
        </pc:grpChg>
        <pc:grpChg chg="add mod">
          <ac:chgData name="varitsara monsiri" userId="d21832565e14aca8" providerId="LiveId" clId="{A9F117B8-62A7-4BD3-BA53-23E90F9A9691}" dt="2023-11-10T14:03:11.140" v="6788" actId="1036"/>
          <ac:grpSpMkLst>
            <pc:docMk/>
            <pc:sldMk cId="1403762387" sldId="278"/>
            <ac:grpSpMk id="78" creationId="{52D6BEC0-206C-4403-A1FF-AD1F0258FBA3}"/>
          </ac:grpSpMkLst>
        </pc:grpChg>
        <pc:grpChg chg="add mod">
          <ac:chgData name="varitsara monsiri" userId="d21832565e14aca8" providerId="LiveId" clId="{A9F117B8-62A7-4BD3-BA53-23E90F9A9691}" dt="2023-11-10T14:21:29.337" v="7122" actId="1036"/>
          <ac:grpSpMkLst>
            <pc:docMk/>
            <pc:sldMk cId="1403762387" sldId="278"/>
            <ac:grpSpMk id="86" creationId="{BE625624-07F2-4694-A4E9-42C7C0E3217E}"/>
          </ac:grpSpMkLst>
        </pc:grpChg>
        <pc:graphicFrameChg chg="mod topLvl">
          <ac:chgData name="varitsara monsiri" userId="d21832565e14aca8" providerId="LiveId" clId="{A9F117B8-62A7-4BD3-BA53-23E90F9A9691}" dt="2023-11-10T14:00:22.391" v="6635" actId="12789"/>
          <ac:graphicFrameMkLst>
            <pc:docMk/>
            <pc:sldMk cId="1403762387" sldId="278"/>
            <ac:graphicFrameMk id="49" creationId="{C6152F7D-7577-4053-A10E-BB2F5CFECC65}"/>
          </ac:graphicFrameMkLst>
        </pc:graphicFrameChg>
        <pc:graphicFrameChg chg="mod topLvl">
          <ac:chgData name="varitsara monsiri" userId="d21832565e14aca8" providerId="LiveId" clId="{A9F117B8-62A7-4BD3-BA53-23E90F9A9691}" dt="2023-11-10T14:00:22.391" v="6635" actId="12789"/>
          <ac:graphicFrameMkLst>
            <pc:docMk/>
            <pc:sldMk cId="1403762387" sldId="278"/>
            <ac:graphicFrameMk id="56" creationId="{015E05D5-222C-4026-A762-7A287410538D}"/>
          </ac:graphicFrameMkLst>
        </pc:graphicFrameChg>
        <pc:graphicFrameChg chg="mod topLvl">
          <ac:chgData name="varitsara monsiri" userId="d21832565e14aca8" providerId="LiveId" clId="{A9F117B8-62A7-4BD3-BA53-23E90F9A9691}" dt="2023-11-10T14:00:22.391" v="6635" actId="12789"/>
          <ac:graphicFrameMkLst>
            <pc:docMk/>
            <pc:sldMk cId="1403762387" sldId="278"/>
            <ac:graphicFrameMk id="64" creationId="{C6E35AEC-8289-47D3-B68A-E6BED89B1575}"/>
          </ac:graphicFrameMkLst>
        </pc:graphicFrameChg>
        <pc:picChg chg="mod">
          <ac:chgData name="varitsara monsiri" userId="d21832565e14aca8" providerId="LiveId" clId="{A9F117B8-62A7-4BD3-BA53-23E90F9A9691}" dt="2023-11-10T13:45:53.085" v="6322"/>
          <ac:picMkLst>
            <pc:docMk/>
            <pc:sldMk cId="1403762387" sldId="278"/>
            <ac:picMk id="15" creationId="{DC47DCAD-E20C-4280-A739-F253FCF5DF64}"/>
          </ac:picMkLst>
        </pc:picChg>
        <pc:picChg chg="mod">
          <ac:chgData name="varitsara monsiri" userId="d21832565e14aca8" providerId="LiveId" clId="{A9F117B8-62A7-4BD3-BA53-23E90F9A9691}" dt="2023-11-10T13:45:53.085" v="6322"/>
          <ac:picMkLst>
            <pc:docMk/>
            <pc:sldMk cId="1403762387" sldId="278"/>
            <ac:picMk id="16" creationId="{40901451-B148-4E5F-8FF9-2B6996A15DB4}"/>
          </ac:picMkLst>
        </pc:picChg>
        <pc:picChg chg="mod">
          <ac:chgData name="varitsara monsiri" userId="d21832565e14aca8" providerId="LiveId" clId="{A9F117B8-62A7-4BD3-BA53-23E90F9A9691}" dt="2023-11-10T13:45:53.085" v="6322"/>
          <ac:picMkLst>
            <pc:docMk/>
            <pc:sldMk cId="1403762387" sldId="278"/>
            <ac:picMk id="17" creationId="{910D699B-7EAA-4C2B-BD7A-F7AF7F7A2957}"/>
          </ac:picMkLst>
        </pc:picChg>
        <pc:picChg chg="mod">
          <ac:chgData name="varitsara monsiri" userId="d21832565e14aca8" providerId="LiveId" clId="{A9F117B8-62A7-4BD3-BA53-23E90F9A9691}" dt="2023-11-10T13:45:53.085" v="6322"/>
          <ac:picMkLst>
            <pc:docMk/>
            <pc:sldMk cId="1403762387" sldId="278"/>
            <ac:picMk id="18" creationId="{AAEF6F1A-CD27-4E30-A8AC-794196F55D18}"/>
          </ac:picMkLst>
        </pc:picChg>
        <pc:picChg chg="mod">
          <ac:chgData name="varitsara monsiri" userId="d21832565e14aca8" providerId="LiveId" clId="{A9F117B8-62A7-4BD3-BA53-23E90F9A9691}" dt="2023-11-10T13:45:53.085" v="6322"/>
          <ac:picMkLst>
            <pc:docMk/>
            <pc:sldMk cId="1403762387" sldId="278"/>
            <ac:picMk id="19" creationId="{5ED842DA-4329-4124-A3F0-CB11119FB939}"/>
          </ac:picMkLst>
        </pc:picChg>
        <pc:picChg chg="mod">
          <ac:chgData name="varitsara monsiri" userId="d21832565e14aca8" providerId="LiveId" clId="{A9F117B8-62A7-4BD3-BA53-23E90F9A9691}" dt="2023-11-10T13:45:53.085" v="6322"/>
          <ac:picMkLst>
            <pc:docMk/>
            <pc:sldMk cId="1403762387" sldId="278"/>
            <ac:picMk id="21" creationId="{74E7FE27-9F84-48E9-9574-3224C76CAD3F}"/>
          </ac:picMkLst>
        </pc:picChg>
        <pc:picChg chg="mod">
          <ac:chgData name="varitsara monsiri" userId="d21832565e14aca8" providerId="LiveId" clId="{A9F117B8-62A7-4BD3-BA53-23E90F9A9691}" dt="2023-11-10T13:45:53.085" v="6322"/>
          <ac:picMkLst>
            <pc:docMk/>
            <pc:sldMk cId="1403762387" sldId="278"/>
            <ac:picMk id="22" creationId="{B098DEDA-DE8D-4185-BE61-D1AF64E71572}"/>
          </ac:picMkLst>
        </pc:picChg>
        <pc:picChg chg="mod">
          <ac:chgData name="varitsara monsiri" userId="d21832565e14aca8" providerId="LiveId" clId="{A9F117B8-62A7-4BD3-BA53-23E90F9A9691}" dt="2023-11-10T13:45:53.085" v="6322"/>
          <ac:picMkLst>
            <pc:docMk/>
            <pc:sldMk cId="1403762387" sldId="278"/>
            <ac:picMk id="23" creationId="{9517B926-9E41-432A-A42D-E0D54021607C}"/>
          </ac:picMkLst>
        </pc:picChg>
        <pc:picChg chg="mod">
          <ac:chgData name="varitsara monsiri" userId="d21832565e14aca8" providerId="LiveId" clId="{A9F117B8-62A7-4BD3-BA53-23E90F9A9691}" dt="2023-11-10T13:45:53.085" v="6322"/>
          <ac:picMkLst>
            <pc:docMk/>
            <pc:sldMk cId="1403762387" sldId="278"/>
            <ac:picMk id="24" creationId="{8943ABAB-7310-4719-B28F-AC460F864DB5}"/>
          </ac:picMkLst>
        </pc:picChg>
        <pc:picChg chg="add mod">
          <ac:chgData name="varitsara monsiri" userId="d21832565e14aca8" providerId="LiveId" clId="{A9F117B8-62A7-4BD3-BA53-23E90F9A9691}" dt="2023-11-10T13:46:07.849" v="6323" actId="164"/>
          <ac:picMkLst>
            <pc:docMk/>
            <pc:sldMk cId="1403762387" sldId="278"/>
            <ac:picMk id="25" creationId="{DE60F4CE-A943-4BAF-968C-642CF5DFA248}"/>
          </ac:picMkLst>
        </pc:picChg>
        <pc:picChg chg="mod">
          <ac:chgData name="varitsara monsiri" userId="d21832565e14aca8" providerId="LiveId" clId="{A9F117B8-62A7-4BD3-BA53-23E90F9A9691}" dt="2023-11-10T13:45:53.085" v="6322"/>
          <ac:picMkLst>
            <pc:docMk/>
            <pc:sldMk cId="1403762387" sldId="278"/>
            <ac:picMk id="27" creationId="{40DDA9E0-BD73-41EE-B9C9-84D7FF0E4BB9}"/>
          </ac:picMkLst>
        </pc:picChg>
        <pc:picChg chg="mod">
          <ac:chgData name="varitsara monsiri" userId="d21832565e14aca8" providerId="LiveId" clId="{A9F117B8-62A7-4BD3-BA53-23E90F9A9691}" dt="2023-11-10T13:45:53.085" v="6322"/>
          <ac:picMkLst>
            <pc:docMk/>
            <pc:sldMk cId="1403762387" sldId="278"/>
            <ac:picMk id="28" creationId="{C822D296-62E7-407E-82ED-11E33F1F204A}"/>
          </ac:picMkLst>
        </pc:picChg>
        <pc:picChg chg="mod">
          <ac:chgData name="varitsara monsiri" userId="d21832565e14aca8" providerId="LiveId" clId="{A9F117B8-62A7-4BD3-BA53-23E90F9A9691}" dt="2023-11-10T13:45:53.085" v="6322"/>
          <ac:picMkLst>
            <pc:docMk/>
            <pc:sldMk cId="1403762387" sldId="278"/>
            <ac:picMk id="29" creationId="{9F7FAE1E-88EA-4815-A523-CD9EDC7CCEC2}"/>
          </ac:picMkLst>
        </pc:picChg>
        <pc:picChg chg="mod">
          <ac:chgData name="varitsara monsiri" userId="d21832565e14aca8" providerId="LiveId" clId="{A9F117B8-62A7-4BD3-BA53-23E90F9A9691}" dt="2023-11-10T13:45:53.085" v="6322"/>
          <ac:picMkLst>
            <pc:docMk/>
            <pc:sldMk cId="1403762387" sldId="278"/>
            <ac:picMk id="30" creationId="{5585CF4D-4337-4590-8B10-DA8EFB6DBAF0}"/>
          </ac:picMkLst>
        </pc:picChg>
        <pc:picChg chg="del mod topLvl">
          <ac:chgData name="varitsara monsiri" userId="d21832565e14aca8" providerId="LiveId" clId="{A9F117B8-62A7-4BD3-BA53-23E90F9A9691}" dt="2023-11-10T14:01:48.237" v="6648" actId="21"/>
          <ac:picMkLst>
            <pc:docMk/>
            <pc:sldMk cId="1403762387" sldId="278"/>
            <ac:picMk id="34" creationId="{22E1FAC0-7F03-4504-99DC-0DA3E3E3BDEA}"/>
          </ac:picMkLst>
        </pc:picChg>
        <pc:picChg chg="del mod topLvl">
          <ac:chgData name="varitsara monsiri" userId="d21832565e14aca8" providerId="LiveId" clId="{A9F117B8-62A7-4BD3-BA53-23E90F9A9691}" dt="2023-11-10T14:01:48.237" v="6648" actId="21"/>
          <ac:picMkLst>
            <pc:docMk/>
            <pc:sldMk cId="1403762387" sldId="278"/>
            <ac:picMk id="35" creationId="{D6AE573C-7F18-46C5-8069-0704EFE6AAC7}"/>
          </ac:picMkLst>
        </pc:picChg>
        <pc:picChg chg="del mod topLvl">
          <ac:chgData name="varitsara monsiri" userId="d21832565e14aca8" providerId="LiveId" clId="{A9F117B8-62A7-4BD3-BA53-23E90F9A9691}" dt="2023-11-10T14:01:48.237" v="6648" actId="21"/>
          <ac:picMkLst>
            <pc:docMk/>
            <pc:sldMk cId="1403762387" sldId="278"/>
            <ac:picMk id="36" creationId="{07A909FA-D05D-4EF1-B1EF-5C9F1A5672FD}"/>
          </ac:picMkLst>
        </pc:picChg>
        <pc:picChg chg="del mod topLvl">
          <ac:chgData name="varitsara monsiri" userId="d21832565e14aca8" providerId="LiveId" clId="{A9F117B8-62A7-4BD3-BA53-23E90F9A9691}" dt="2023-11-10T14:01:48.237" v="6648" actId="21"/>
          <ac:picMkLst>
            <pc:docMk/>
            <pc:sldMk cId="1403762387" sldId="278"/>
            <ac:picMk id="37" creationId="{2E5FE2E6-F78B-4CC0-B1F6-8008376B493C}"/>
          </ac:picMkLst>
        </pc:picChg>
        <pc:picChg chg="del mod topLvl">
          <ac:chgData name="varitsara monsiri" userId="d21832565e14aca8" providerId="LiveId" clId="{A9F117B8-62A7-4BD3-BA53-23E90F9A9691}" dt="2023-11-10T14:01:48.237" v="6648" actId="21"/>
          <ac:picMkLst>
            <pc:docMk/>
            <pc:sldMk cId="1403762387" sldId="278"/>
            <ac:picMk id="38" creationId="{3C5D58B5-25C8-4E33-87EF-78FD39517BA1}"/>
          </ac:picMkLst>
        </pc:picChg>
        <pc:picChg chg="del mod topLvl">
          <ac:chgData name="varitsara monsiri" userId="d21832565e14aca8" providerId="LiveId" clId="{A9F117B8-62A7-4BD3-BA53-23E90F9A9691}" dt="2023-11-10T14:01:48.237" v="6648" actId="21"/>
          <ac:picMkLst>
            <pc:docMk/>
            <pc:sldMk cId="1403762387" sldId="278"/>
            <ac:picMk id="39" creationId="{39A9338E-A2D5-4E32-B1A2-06938335F3BE}"/>
          </ac:picMkLst>
        </pc:picChg>
        <pc:picChg chg="del mod topLvl">
          <ac:chgData name="varitsara monsiri" userId="d21832565e14aca8" providerId="LiveId" clId="{A9F117B8-62A7-4BD3-BA53-23E90F9A9691}" dt="2023-11-10T14:01:48.237" v="6648" actId="21"/>
          <ac:picMkLst>
            <pc:docMk/>
            <pc:sldMk cId="1403762387" sldId="278"/>
            <ac:picMk id="40" creationId="{677F64C6-86D6-49F4-9506-D3872A08E0EF}"/>
          </ac:picMkLst>
        </pc:picChg>
        <pc:picChg chg="del mod topLvl">
          <ac:chgData name="varitsara monsiri" userId="d21832565e14aca8" providerId="LiveId" clId="{A9F117B8-62A7-4BD3-BA53-23E90F9A9691}" dt="2023-11-10T14:01:48.237" v="6648" actId="21"/>
          <ac:picMkLst>
            <pc:docMk/>
            <pc:sldMk cId="1403762387" sldId="278"/>
            <ac:picMk id="41" creationId="{D6FD998F-8BCE-429E-AC8E-2537B9DB2E2A}"/>
          </ac:picMkLst>
        </pc:picChg>
        <pc:picChg chg="mod">
          <ac:chgData name="varitsara monsiri" userId="d21832565e14aca8" providerId="LiveId" clId="{A9F117B8-62A7-4BD3-BA53-23E90F9A9691}" dt="2023-11-10T14:02:07.235" v="6649"/>
          <ac:picMkLst>
            <pc:docMk/>
            <pc:sldMk cId="1403762387" sldId="278"/>
            <ac:picMk id="79" creationId="{E7331E47-F78C-447E-9F8B-6CFF4D90417D}"/>
          </ac:picMkLst>
        </pc:picChg>
        <pc:picChg chg="mod">
          <ac:chgData name="varitsara monsiri" userId="d21832565e14aca8" providerId="LiveId" clId="{A9F117B8-62A7-4BD3-BA53-23E90F9A9691}" dt="2023-11-10T14:02:07.235" v="6649"/>
          <ac:picMkLst>
            <pc:docMk/>
            <pc:sldMk cId="1403762387" sldId="278"/>
            <ac:picMk id="80" creationId="{48D194E2-CCB8-4A7C-8F54-B9A286251C84}"/>
          </ac:picMkLst>
        </pc:picChg>
        <pc:picChg chg="mod">
          <ac:chgData name="varitsara monsiri" userId="d21832565e14aca8" providerId="LiveId" clId="{A9F117B8-62A7-4BD3-BA53-23E90F9A9691}" dt="2023-11-10T14:02:07.235" v="6649"/>
          <ac:picMkLst>
            <pc:docMk/>
            <pc:sldMk cId="1403762387" sldId="278"/>
            <ac:picMk id="81" creationId="{451E7272-8E9E-44A6-81CB-BECA443C82A7}"/>
          </ac:picMkLst>
        </pc:picChg>
        <pc:picChg chg="mod">
          <ac:chgData name="varitsara monsiri" userId="d21832565e14aca8" providerId="LiveId" clId="{A9F117B8-62A7-4BD3-BA53-23E90F9A9691}" dt="2023-11-10T14:02:07.235" v="6649"/>
          <ac:picMkLst>
            <pc:docMk/>
            <pc:sldMk cId="1403762387" sldId="278"/>
            <ac:picMk id="82" creationId="{244BB874-6A7D-46C2-A074-CA826C0A0F02}"/>
          </ac:picMkLst>
        </pc:picChg>
        <pc:picChg chg="mod">
          <ac:chgData name="varitsara monsiri" userId="d21832565e14aca8" providerId="LiveId" clId="{A9F117B8-62A7-4BD3-BA53-23E90F9A9691}" dt="2023-11-10T14:02:07.235" v="6649"/>
          <ac:picMkLst>
            <pc:docMk/>
            <pc:sldMk cId="1403762387" sldId="278"/>
            <ac:picMk id="83" creationId="{8E583048-8E24-4D6B-911A-ACE5DCF46EF0}"/>
          </ac:picMkLst>
        </pc:picChg>
        <pc:picChg chg="mod">
          <ac:chgData name="varitsara monsiri" userId="d21832565e14aca8" providerId="LiveId" clId="{A9F117B8-62A7-4BD3-BA53-23E90F9A9691}" dt="2023-11-10T14:02:07.235" v="6649"/>
          <ac:picMkLst>
            <pc:docMk/>
            <pc:sldMk cId="1403762387" sldId="278"/>
            <ac:picMk id="84" creationId="{848C66CD-3252-4246-9650-1FCBC3BF980A}"/>
          </ac:picMkLst>
        </pc:picChg>
        <pc:picChg chg="mod">
          <ac:chgData name="varitsara monsiri" userId="d21832565e14aca8" providerId="LiveId" clId="{A9F117B8-62A7-4BD3-BA53-23E90F9A9691}" dt="2023-11-10T14:02:07.235" v="6649"/>
          <ac:picMkLst>
            <pc:docMk/>
            <pc:sldMk cId="1403762387" sldId="278"/>
            <ac:picMk id="85" creationId="{B27C73A5-7A63-4ABB-816F-AFC61D79D5B0}"/>
          </ac:picMkLst>
        </pc:picChg>
        <pc:picChg chg="mod">
          <ac:chgData name="varitsara monsiri" userId="d21832565e14aca8" providerId="LiveId" clId="{A9F117B8-62A7-4BD3-BA53-23E90F9A9691}" dt="2023-11-10T14:03:55.537" v="6791"/>
          <ac:picMkLst>
            <pc:docMk/>
            <pc:sldMk cId="1403762387" sldId="278"/>
            <ac:picMk id="87" creationId="{9C615B87-6328-4BB0-B061-06FCDB85EA52}"/>
          </ac:picMkLst>
        </pc:picChg>
        <pc:picChg chg="mod">
          <ac:chgData name="varitsara monsiri" userId="d21832565e14aca8" providerId="LiveId" clId="{A9F117B8-62A7-4BD3-BA53-23E90F9A9691}" dt="2023-11-10T14:03:55.537" v="6791"/>
          <ac:picMkLst>
            <pc:docMk/>
            <pc:sldMk cId="1403762387" sldId="278"/>
            <ac:picMk id="88" creationId="{45A603CB-A2CD-40B2-A17A-505595190E85}"/>
          </ac:picMkLst>
        </pc:picChg>
        <pc:picChg chg="mod">
          <ac:chgData name="varitsara monsiri" userId="d21832565e14aca8" providerId="LiveId" clId="{A9F117B8-62A7-4BD3-BA53-23E90F9A9691}" dt="2023-11-10T14:03:55.537" v="6791"/>
          <ac:picMkLst>
            <pc:docMk/>
            <pc:sldMk cId="1403762387" sldId="278"/>
            <ac:picMk id="89" creationId="{D3C68B4E-C317-451A-A9EE-02019DA3CA77}"/>
          </ac:picMkLst>
        </pc:picChg>
        <pc:picChg chg="mod">
          <ac:chgData name="varitsara monsiri" userId="d21832565e14aca8" providerId="LiveId" clId="{A9F117B8-62A7-4BD3-BA53-23E90F9A9691}" dt="2023-11-10T14:03:55.537" v="6791"/>
          <ac:picMkLst>
            <pc:docMk/>
            <pc:sldMk cId="1403762387" sldId="278"/>
            <ac:picMk id="90" creationId="{2E5138E7-018D-4A64-8AC8-CE5B8A266656}"/>
          </ac:picMkLst>
        </pc:picChg>
        <pc:picChg chg="add mod">
          <ac:chgData name="varitsara monsiri" userId="d21832565e14aca8" providerId="LiveId" clId="{A9F117B8-62A7-4BD3-BA53-23E90F9A9691}" dt="2023-11-10T14:28:50.882" v="7219" actId="1036"/>
          <ac:picMkLst>
            <pc:docMk/>
            <pc:sldMk cId="1403762387" sldId="278"/>
            <ac:picMk id="91" creationId="{778B6074-3E3D-41D0-BCE4-1D000056E352}"/>
          </ac:picMkLst>
        </pc:picChg>
        <pc:picChg chg="add mod">
          <ac:chgData name="varitsara monsiri" userId="d21832565e14aca8" providerId="LiveId" clId="{A9F117B8-62A7-4BD3-BA53-23E90F9A9691}" dt="2023-11-10T14:29:24.340" v="7229" actId="1036"/>
          <ac:picMkLst>
            <pc:docMk/>
            <pc:sldMk cId="1403762387" sldId="278"/>
            <ac:picMk id="92" creationId="{7B57E8F5-7732-4871-9B50-5AB2DD925684}"/>
          </ac:picMkLst>
        </pc:picChg>
      </pc:sldChg>
      <pc:sldChg chg="addSp delSp modSp new mod modClrScheme chgLayout">
        <pc:chgData name="varitsara monsiri" userId="d21832565e14aca8" providerId="LiveId" clId="{A9F117B8-62A7-4BD3-BA53-23E90F9A9691}" dt="2023-11-10T14:26:49.374" v="7184" actId="1076"/>
        <pc:sldMkLst>
          <pc:docMk/>
          <pc:sldMk cId="168307778" sldId="279"/>
        </pc:sldMkLst>
        <pc:spChg chg="del">
          <ac:chgData name="varitsara monsiri" userId="d21832565e14aca8" providerId="LiveId" clId="{A9F117B8-62A7-4BD3-BA53-23E90F9A9691}" dt="2023-11-10T07:40:16.302" v="3615" actId="700"/>
          <ac:spMkLst>
            <pc:docMk/>
            <pc:sldMk cId="168307778" sldId="279"/>
            <ac:spMk id="2" creationId="{4D396B4D-3261-482B-B06C-2E55FAD91B56}"/>
          </ac:spMkLst>
        </pc:spChg>
        <pc:spChg chg="del">
          <ac:chgData name="varitsara monsiri" userId="d21832565e14aca8" providerId="LiveId" clId="{A9F117B8-62A7-4BD3-BA53-23E90F9A9691}" dt="2023-11-10T07:40:16.302" v="3615" actId="700"/>
          <ac:spMkLst>
            <pc:docMk/>
            <pc:sldMk cId="168307778" sldId="279"/>
            <ac:spMk id="3" creationId="{7DE8C6C1-4CF0-4714-939E-D344B4C02CAF}"/>
          </ac:spMkLst>
        </pc:spChg>
        <pc:spChg chg="del">
          <ac:chgData name="varitsara monsiri" userId="d21832565e14aca8" providerId="LiveId" clId="{A9F117B8-62A7-4BD3-BA53-23E90F9A9691}" dt="2023-11-10T07:40:16.302" v="3615" actId="700"/>
          <ac:spMkLst>
            <pc:docMk/>
            <pc:sldMk cId="168307778" sldId="279"/>
            <ac:spMk id="4" creationId="{452E46CC-A8EB-4091-A2CB-CE2B8DBF24AC}"/>
          </ac:spMkLst>
        </pc:spChg>
        <pc:spChg chg="del">
          <ac:chgData name="varitsara monsiri" userId="d21832565e14aca8" providerId="LiveId" clId="{A9F117B8-62A7-4BD3-BA53-23E90F9A9691}" dt="2023-11-10T07:40:16.302" v="3615" actId="700"/>
          <ac:spMkLst>
            <pc:docMk/>
            <pc:sldMk cId="168307778" sldId="279"/>
            <ac:spMk id="5" creationId="{2C37DA95-90AE-4A51-BE88-16DCBD6F8D4B}"/>
          </ac:spMkLst>
        </pc:spChg>
        <pc:spChg chg="del">
          <ac:chgData name="varitsara monsiri" userId="d21832565e14aca8" providerId="LiveId" clId="{A9F117B8-62A7-4BD3-BA53-23E90F9A9691}" dt="2023-11-10T07:40:16.302" v="3615" actId="700"/>
          <ac:spMkLst>
            <pc:docMk/>
            <pc:sldMk cId="168307778" sldId="279"/>
            <ac:spMk id="6" creationId="{95E0EE43-C801-4FAA-BB11-53CD3AA4E3B2}"/>
          </ac:spMkLst>
        </pc:spChg>
        <pc:spChg chg="del">
          <ac:chgData name="varitsara monsiri" userId="d21832565e14aca8" providerId="LiveId" clId="{A9F117B8-62A7-4BD3-BA53-23E90F9A9691}" dt="2023-11-10T07:40:16.302" v="3615" actId="700"/>
          <ac:spMkLst>
            <pc:docMk/>
            <pc:sldMk cId="168307778" sldId="279"/>
            <ac:spMk id="7" creationId="{F98D9ABF-A198-42C4-BBEE-CB29DE040D84}"/>
          </ac:spMkLst>
        </pc:spChg>
        <pc:spChg chg="del">
          <ac:chgData name="varitsara monsiri" userId="d21832565e14aca8" providerId="LiveId" clId="{A9F117B8-62A7-4BD3-BA53-23E90F9A9691}" dt="2023-11-10T07:40:16.302" v="3615" actId="700"/>
          <ac:spMkLst>
            <pc:docMk/>
            <pc:sldMk cId="168307778" sldId="279"/>
            <ac:spMk id="8" creationId="{81A5E639-2D32-4187-B418-E4611BC3E846}"/>
          </ac:spMkLst>
        </pc:spChg>
        <pc:spChg chg="del">
          <ac:chgData name="varitsara monsiri" userId="d21832565e14aca8" providerId="LiveId" clId="{A9F117B8-62A7-4BD3-BA53-23E90F9A9691}" dt="2023-11-10T07:40:16.302" v="3615" actId="700"/>
          <ac:spMkLst>
            <pc:docMk/>
            <pc:sldMk cId="168307778" sldId="279"/>
            <ac:spMk id="9" creationId="{BA291192-D600-42A3-8D39-6378E2D4579B}"/>
          </ac:spMkLst>
        </pc:spChg>
        <pc:spChg chg="del">
          <ac:chgData name="varitsara monsiri" userId="d21832565e14aca8" providerId="LiveId" clId="{A9F117B8-62A7-4BD3-BA53-23E90F9A9691}" dt="2023-11-10T07:40:16.302" v="3615" actId="700"/>
          <ac:spMkLst>
            <pc:docMk/>
            <pc:sldMk cId="168307778" sldId="279"/>
            <ac:spMk id="10" creationId="{E4D03491-6225-40E9-84FB-8168C8583A20}"/>
          </ac:spMkLst>
        </pc:spChg>
        <pc:spChg chg="del">
          <ac:chgData name="varitsara monsiri" userId="d21832565e14aca8" providerId="LiveId" clId="{A9F117B8-62A7-4BD3-BA53-23E90F9A9691}" dt="2023-11-10T07:40:16.302" v="3615" actId="700"/>
          <ac:spMkLst>
            <pc:docMk/>
            <pc:sldMk cId="168307778" sldId="279"/>
            <ac:spMk id="11" creationId="{385072DF-A9AA-4B81-8103-6EF6E81F07DA}"/>
          </ac:spMkLst>
        </pc:spChg>
        <pc:spChg chg="del">
          <ac:chgData name="varitsara monsiri" userId="d21832565e14aca8" providerId="LiveId" clId="{A9F117B8-62A7-4BD3-BA53-23E90F9A9691}" dt="2023-11-10T07:40:16.302" v="3615" actId="700"/>
          <ac:spMkLst>
            <pc:docMk/>
            <pc:sldMk cId="168307778" sldId="279"/>
            <ac:spMk id="12" creationId="{A78F5D75-476A-4BEF-BB77-9E5403367B7D}"/>
          </ac:spMkLst>
        </pc:spChg>
        <pc:spChg chg="del">
          <ac:chgData name="varitsara monsiri" userId="d21832565e14aca8" providerId="LiveId" clId="{A9F117B8-62A7-4BD3-BA53-23E90F9A9691}" dt="2023-11-10T07:40:16.302" v="3615" actId="700"/>
          <ac:spMkLst>
            <pc:docMk/>
            <pc:sldMk cId="168307778" sldId="279"/>
            <ac:spMk id="13" creationId="{6DC23E15-F8AC-41F5-B1CB-35D3850847BD}"/>
          </ac:spMkLst>
        </pc:spChg>
        <pc:spChg chg="add mod">
          <ac:chgData name="varitsara monsiri" userId="d21832565e14aca8" providerId="LiveId" clId="{A9F117B8-62A7-4BD3-BA53-23E90F9A9691}" dt="2023-11-10T09:07:28.841" v="3788" actId="1037"/>
          <ac:spMkLst>
            <pc:docMk/>
            <pc:sldMk cId="168307778" sldId="279"/>
            <ac:spMk id="14" creationId="{4CB35AEE-1378-4809-8633-077FB6CBCFF3}"/>
          </ac:spMkLst>
        </pc:spChg>
        <pc:spChg chg="add del mod">
          <ac:chgData name="varitsara monsiri" userId="d21832565e14aca8" providerId="LiveId" clId="{A9F117B8-62A7-4BD3-BA53-23E90F9A9691}" dt="2023-11-10T14:25:22.339" v="7144" actId="22"/>
          <ac:spMkLst>
            <pc:docMk/>
            <pc:sldMk cId="168307778" sldId="279"/>
            <ac:spMk id="15" creationId="{2D3DA84B-4A4B-41D9-BE8A-476B71DD67D4}"/>
          </ac:spMkLst>
        </pc:spChg>
        <pc:spChg chg="add mod">
          <ac:chgData name="varitsara monsiri" userId="d21832565e14aca8" providerId="LiveId" clId="{A9F117B8-62A7-4BD3-BA53-23E90F9A9691}" dt="2023-11-10T09:07:28.841" v="3788" actId="1037"/>
          <ac:spMkLst>
            <pc:docMk/>
            <pc:sldMk cId="168307778" sldId="279"/>
            <ac:spMk id="16" creationId="{28D6A9C3-C80C-44F8-AF7B-7CB2439DE468}"/>
          </ac:spMkLst>
        </pc:spChg>
        <pc:spChg chg="add mod">
          <ac:chgData name="varitsara monsiri" userId="d21832565e14aca8" providerId="LiveId" clId="{A9F117B8-62A7-4BD3-BA53-23E90F9A9691}" dt="2023-11-10T09:07:28.841" v="3788" actId="1037"/>
          <ac:spMkLst>
            <pc:docMk/>
            <pc:sldMk cId="168307778" sldId="279"/>
            <ac:spMk id="17" creationId="{84BC4D74-9B5E-4549-825D-5F30A94B5141}"/>
          </ac:spMkLst>
        </pc:spChg>
        <pc:spChg chg="add mod">
          <ac:chgData name="varitsara monsiri" userId="d21832565e14aca8" providerId="LiveId" clId="{A9F117B8-62A7-4BD3-BA53-23E90F9A9691}" dt="2023-11-10T09:07:28.841" v="3788" actId="1037"/>
          <ac:spMkLst>
            <pc:docMk/>
            <pc:sldMk cId="168307778" sldId="279"/>
            <ac:spMk id="18" creationId="{2EF2A430-2703-4490-A185-9F286B1AF7CE}"/>
          </ac:spMkLst>
        </pc:spChg>
        <pc:spChg chg="mod">
          <ac:chgData name="varitsara monsiri" userId="d21832565e14aca8" providerId="LiveId" clId="{A9F117B8-62A7-4BD3-BA53-23E90F9A9691}" dt="2023-11-10T09:05:38.571" v="3749"/>
          <ac:spMkLst>
            <pc:docMk/>
            <pc:sldMk cId="168307778" sldId="279"/>
            <ac:spMk id="21" creationId="{484DC83A-FB07-4ABD-B068-5A39B70A78A5}"/>
          </ac:spMkLst>
        </pc:spChg>
        <pc:spChg chg="mod">
          <ac:chgData name="varitsara monsiri" userId="d21832565e14aca8" providerId="LiveId" clId="{A9F117B8-62A7-4BD3-BA53-23E90F9A9691}" dt="2023-11-10T09:05:38.571" v="3749"/>
          <ac:spMkLst>
            <pc:docMk/>
            <pc:sldMk cId="168307778" sldId="279"/>
            <ac:spMk id="22" creationId="{88B14B45-06E9-4A03-A720-7ABFB7DB60C7}"/>
          </ac:spMkLst>
        </pc:spChg>
        <pc:spChg chg="mod">
          <ac:chgData name="varitsara monsiri" userId="d21832565e14aca8" providerId="LiveId" clId="{A9F117B8-62A7-4BD3-BA53-23E90F9A9691}" dt="2023-11-10T09:05:38.571" v="3749"/>
          <ac:spMkLst>
            <pc:docMk/>
            <pc:sldMk cId="168307778" sldId="279"/>
            <ac:spMk id="24" creationId="{AD0CE03C-CD08-4AE8-88B4-8AD16A209ED2}"/>
          </ac:spMkLst>
        </pc:spChg>
        <pc:spChg chg="mod">
          <ac:chgData name="varitsara monsiri" userId="d21832565e14aca8" providerId="LiveId" clId="{A9F117B8-62A7-4BD3-BA53-23E90F9A9691}" dt="2023-11-10T09:05:38.571" v="3749"/>
          <ac:spMkLst>
            <pc:docMk/>
            <pc:sldMk cId="168307778" sldId="279"/>
            <ac:spMk id="25" creationId="{A594102F-2332-4492-9A53-DAD1D6E1B273}"/>
          </ac:spMkLst>
        </pc:spChg>
        <pc:grpChg chg="add mod">
          <ac:chgData name="varitsara monsiri" userId="d21832565e14aca8" providerId="LiveId" clId="{A9F117B8-62A7-4BD3-BA53-23E90F9A9691}" dt="2023-11-10T09:07:28.841" v="3788" actId="1037"/>
          <ac:grpSpMkLst>
            <pc:docMk/>
            <pc:sldMk cId="168307778" sldId="279"/>
            <ac:grpSpMk id="20" creationId="{CD07C571-745A-4DF6-809D-4249AF0C1F9D}"/>
          </ac:grpSpMkLst>
        </pc:grpChg>
        <pc:grpChg chg="add mod">
          <ac:chgData name="varitsara monsiri" userId="d21832565e14aca8" providerId="LiveId" clId="{A9F117B8-62A7-4BD3-BA53-23E90F9A9691}" dt="2023-11-10T09:07:28.841" v="3788" actId="1037"/>
          <ac:grpSpMkLst>
            <pc:docMk/>
            <pc:sldMk cId="168307778" sldId="279"/>
            <ac:grpSpMk id="23" creationId="{C7C2DA77-CC5E-4FBB-8E63-12D66F37883A}"/>
          </ac:grpSpMkLst>
        </pc:grpChg>
        <pc:grpChg chg="add mod">
          <ac:chgData name="varitsara monsiri" userId="d21832565e14aca8" providerId="LiveId" clId="{A9F117B8-62A7-4BD3-BA53-23E90F9A9691}" dt="2023-11-10T09:06:48.750" v="3755" actId="164"/>
          <ac:grpSpMkLst>
            <pc:docMk/>
            <pc:sldMk cId="168307778" sldId="279"/>
            <ac:grpSpMk id="26" creationId="{453B3EED-151A-4D8A-BA9C-B07604F77A26}"/>
          </ac:grpSpMkLst>
        </pc:grpChg>
        <pc:grpChg chg="add mod">
          <ac:chgData name="varitsara monsiri" userId="d21832565e14aca8" providerId="LiveId" clId="{A9F117B8-62A7-4BD3-BA53-23E90F9A9691}" dt="2023-11-10T09:06:48.750" v="3755" actId="164"/>
          <ac:grpSpMkLst>
            <pc:docMk/>
            <pc:sldMk cId="168307778" sldId="279"/>
            <ac:grpSpMk id="31" creationId="{21CF51B6-7445-498A-AAAC-AA680852F2E1}"/>
          </ac:grpSpMkLst>
        </pc:grpChg>
        <pc:grpChg chg="add mod">
          <ac:chgData name="varitsara monsiri" userId="d21832565e14aca8" providerId="LiveId" clId="{A9F117B8-62A7-4BD3-BA53-23E90F9A9691}" dt="2023-11-10T09:07:07.002" v="3768" actId="1035"/>
          <ac:grpSpMkLst>
            <pc:docMk/>
            <pc:sldMk cId="168307778" sldId="279"/>
            <ac:grpSpMk id="36" creationId="{38C80A14-64BD-4AEF-9580-62422AFC302B}"/>
          </ac:grpSpMkLst>
        </pc:grpChg>
        <pc:grpChg chg="add mod">
          <ac:chgData name="varitsara monsiri" userId="d21832565e14aca8" providerId="LiveId" clId="{A9F117B8-62A7-4BD3-BA53-23E90F9A9691}" dt="2023-11-10T14:25:44.698" v="7159" actId="1038"/>
          <ac:grpSpMkLst>
            <pc:docMk/>
            <pc:sldMk cId="168307778" sldId="279"/>
            <ac:grpSpMk id="37" creationId="{BFD2387D-0AE0-4581-9597-F524EBBBB302}"/>
          </ac:grpSpMkLst>
        </pc:grpChg>
        <pc:grpChg chg="add mod">
          <ac:chgData name="varitsara monsiri" userId="d21832565e14aca8" providerId="LiveId" clId="{A9F117B8-62A7-4BD3-BA53-23E90F9A9691}" dt="2023-11-10T09:11:32.889" v="3977"/>
          <ac:grpSpMkLst>
            <pc:docMk/>
            <pc:sldMk cId="168307778" sldId="279"/>
            <ac:grpSpMk id="42" creationId="{6A67F14C-A43C-418D-89BD-ABDF2D2E7F04}"/>
          </ac:grpSpMkLst>
        </pc:grpChg>
        <pc:picChg chg="add mod ord">
          <ac:chgData name="varitsara monsiri" userId="d21832565e14aca8" providerId="LiveId" clId="{A9F117B8-62A7-4BD3-BA53-23E90F9A9691}" dt="2023-11-10T14:25:44.698" v="7159" actId="1038"/>
          <ac:picMkLst>
            <pc:docMk/>
            <pc:sldMk cId="168307778" sldId="279"/>
            <ac:picMk id="19" creationId="{9EA42DFC-24A3-49C4-8B12-74A02FD998C9}"/>
          </ac:picMkLst>
        </pc:picChg>
        <pc:picChg chg="mod">
          <ac:chgData name="varitsara monsiri" userId="d21832565e14aca8" providerId="LiveId" clId="{A9F117B8-62A7-4BD3-BA53-23E90F9A9691}" dt="2023-11-10T09:06:35.828" v="3754"/>
          <ac:picMkLst>
            <pc:docMk/>
            <pc:sldMk cId="168307778" sldId="279"/>
            <ac:picMk id="27" creationId="{B576D281-6D46-4274-AC57-D22B09E85514}"/>
          </ac:picMkLst>
        </pc:picChg>
        <pc:picChg chg="mod">
          <ac:chgData name="varitsara monsiri" userId="d21832565e14aca8" providerId="LiveId" clId="{A9F117B8-62A7-4BD3-BA53-23E90F9A9691}" dt="2023-11-10T09:06:35.828" v="3754"/>
          <ac:picMkLst>
            <pc:docMk/>
            <pc:sldMk cId="168307778" sldId="279"/>
            <ac:picMk id="28" creationId="{27B26DD6-4A4C-4922-833A-7C6E74517DFC}"/>
          </ac:picMkLst>
        </pc:picChg>
        <pc:picChg chg="mod">
          <ac:chgData name="varitsara monsiri" userId="d21832565e14aca8" providerId="LiveId" clId="{A9F117B8-62A7-4BD3-BA53-23E90F9A9691}" dt="2023-11-10T09:06:35.828" v="3754"/>
          <ac:picMkLst>
            <pc:docMk/>
            <pc:sldMk cId="168307778" sldId="279"/>
            <ac:picMk id="29" creationId="{4559B6D7-51FC-4293-91B4-47AD6C7E15D0}"/>
          </ac:picMkLst>
        </pc:picChg>
        <pc:picChg chg="mod">
          <ac:chgData name="varitsara monsiri" userId="d21832565e14aca8" providerId="LiveId" clId="{A9F117B8-62A7-4BD3-BA53-23E90F9A9691}" dt="2023-11-10T09:06:35.828" v="3754"/>
          <ac:picMkLst>
            <pc:docMk/>
            <pc:sldMk cId="168307778" sldId="279"/>
            <ac:picMk id="30" creationId="{1BB14F52-B4D7-4323-BC6E-A61DB1303E14}"/>
          </ac:picMkLst>
        </pc:picChg>
        <pc:picChg chg="mod">
          <ac:chgData name="varitsara monsiri" userId="d21832565e14aca8" providerId="LiveId" clId="{A9F117B8-62A7-4BD3-BA53-23E90F9A9691}" dt="2023-11-10T09:06:35.828" v="3754"/>
          <ac:picMkLst>
            <pc:docMk/>
            <pc:sldMk cId="168307778" sldId="279"/>
            <ac:picMk id="32" creationId="{2AAD7167-67AB-475D-B58A-8F30E0BE40DC}"/>
          </ac:picMkLst>
        </pc:picChg>
        <pc:picChg chg="mod">
          <ac:chgData name="varitsara monsiri" userId="d21832565e14aca8" providerId="LiveId" clId="{A9F117B8-62A7-4BD3-BA53-23E90F9A9691}" dt="2023-11-10T09:06:35.828" v="3754"/>
          <ac:picMkLst>
            <pc:docMk/>
            <pc:sldMk cId="168307778" sldId="279"/>
            <ac:picMk id="33" creationId="{0701333A-0FA1-4D85-85DB-170479379571}"/>
          </ac:picMkLst>
        </pc:picChg>
        <pc:picChg chg="mod">
          <ac:chgData name="varitsara monsiri" userId="d21832565e14aca8" providerId="LiveId" clId="{A9F117B8-62A7-4BD3-BA53-23E90F9A9691}" dt="2023-11-10T09:06:35.828" v="3754"/>
          <ac:picMkLst>
            <pc:docMk/>
            <pc:sldMk cId="168307778" sldId="279"/>
            <ac:picMk id="34" creationId="{57B34B17-45A1-4CD5-8D24-FE1C70EEA2FD}"/>
          </ac:picMkLst>
        </pc:picChg>
        <pc:picChg chg="mod">
          <ac:chgData name="varitsara monsiri" userId="d21832565e14aca8" providerId="LiveId" clId="{A9F117B8-62A7-4BD3-BA53-23E90F9A9691}" dt="2023-11-10T09:06:35.828" v="3754"/>
          <ac:picMkLst>
            <pc:docMk/>
            <pc:sldMk cId="168307778" sldId="279"/>
            <ac:picMk id="35" creationId="{681EA025-3D07-4F55-8DB4-BB3BF306F190}"/>
          </ac:picMkLst>
        </pc:picChg>
        <pc:picChg chg="mod">
          <ac:chgData name="varitsara monsiri" userId="d21832565e14aca8" providerId="LiveId" clId="{A9F117B8-62A7-4BD3-BA53-23E90F9A9691}" dt="2023-11-10T09:08:36.123" v="3809"/>
          <ac:picMkLst>
            <pc:docMk/>
            <pc:sldMk cId="168307778" sldId="279"/>
            <ac:picMk id="38" creationId="{EA97A8E8-85B5-4556-B907-3FC3FB54E322}"/>
          </ac:picMkLst>
        </pc:picChg>
        <pc:picChg chg="mod">
          <ac:chgData name="varitsara monsiri" userId="d21832565e14aca8" providerId="LiveId" clId="{A9F117B8-62A7-4BD3-BA53-23E90F9A9691}" dt="2023-11-10T09:08:36.123" v="3809"/>
          <ac:picMkLst>
            <pc:docMk/>
            <pc:sldMk cId="168307778" sldId="279"/>
            <ac:picMk id="39" creationId="{5FACDAEC-73EF-4328-9505-A368C2D23243}"/>
          </ac:picMkLst>
        </pc:picChg>
        <pc:picChg chg="mod">
          <ac:chgData name="varitsara monsiri" userId="d21832565e14aca8" providerId="LiveId" clId="{A9F117B8-62A7-4BD3-BA53-23E90F9A9691}" dt="2023-11-10T09:08:36.123" v="3809"/>
          <ac:picMkLst>
            <pc:docMk/>
            <pc:sldMk cId="168307778" sldId="279"/>
            <ac:picMk id="40" creationId="{DE82E0F4-F7F1-415D-98F5-7D40C96106B1}"/>
          </ac:picMkLst>
        </pc:picChg>
        <pc:picChg chg="mod">
          <ac:chgData name="varitsara monsiri" userId="d21832565e14aca8" providerId="LiveId" clId="{A9F117B8-62A7-4BD3-BA53-23E90F9A9691}" dt="2023-11-10T09:08:36.123" v="3809"/>
          <ac:picMkLst>
            <pc:docMk/>
            <pc:sldMk cId="168307778" sldId="279"/>
            <ac:picMk id="41" creationId="{FA6038C8-8B38-4C84-B770-8EB40F8C846C}"/>
          </ac:picMkLst>
        </pc:picChg>
        <pc:picChg chg="mod">
          <ac:chgData name="varitsara monsiri" userId="d21832565e14aca8" providerId="LiveId" clId="{A9F117B8-62A7-4BD3-BA53-23E90F9A9691}" dt="2023-11-10T09:11:32.889" v="3977"/>
          <ac:picMkLst>
            <pc:docMk/>
            <pc:sldMk cId="168307778" sldId="279"/>
            <ac:picMk id="43" creationId="{C70371B1-68E0-4768-81EB-0BE6462F03CD}"/>
          </ac:picMkLst>
        </pc:picChg>
        <pc:picChg chg="mod">
          <ac:chgData name="varitsara monsiri" userId="d21832565e14aca8" providerId="LiveId" clId="{A9F117B8-62A7-4BD3-BA53-23E90F9A9691}" dt="2023-11-10T09:11:32.889" v="3977"/>
          <ac:picMkLst>
            <pc:docMk/>
            <pc:sldMk cId="168307778" sldId="279"/>
            <ac:picMk id="44" creationId="{002ADEBD-6F96-4E99-95E8-F56B7560F312}"/>
          </ac:picMkLst>
        </pc:picChg>
        <pc:picChg chg="mod">
          <ac:chgData name="varitsara monsiri" userId="d21832565e14aca8" providerId="LiveId" clId="{A9F117B8-62A7-4BD3-BA53-23E90F9A9691}" dt="2023-11-10T09:11:32.889" v="3977"/>
          <ac:picMkLst>
            <pc:docMk/>
            <pc:sldMk cId="168307778" sldId="279"/>
            <ac:picMk id="45" creationId="{F5EC2066-406C-4071-832E-3A40072817DB}"/>
          </ac:picMkLst>
        </pc:picChg>
        <pc:picChg chg="mod">
          <ac:chgData name="varitsara monsiri" userId="d21832565e14aca8" providerId="LiveId" clId="{A9F117B8-62A7-4BD3-BA53-23E90F9A9691}" dt="2023-11-10T09:11:32.889" v="3977"/>
          <ac:picMkLst>
            <pc:docMk/>
            <pc:sldMk cId="168307778" sldId="279"/>
            <ac:picMk id="46" creationId="{6FB55C09-3CD5-4928-A04F-7D88C48B5987}"/>
          </ac:picMkLst>
        </pc:picChg>
        <pc:picChg chg="mod">
          <ac:chgData name="varitsara monsiri" userId="d21832565e14aca8" providerId="LiveId" clId="{A9F117B8-62A7-4BD3-BA53-23E90F9A9691}" dt="2023-11-10T09:11:32.889" v="3977"/>
          <ac:picMkLst>
            <pc:docMk/>
            <pc:sldMk cId="168307778" sldId="279"/>
            <ac:picMk id="47" creationId="{D3D22018-1EA4-42FE-9FCF-6DF137FD5DE5}"/>
          </ac:picMkLst>
        </pc:picChg>
        <pc:picChg chg="add mod ord modCrop">
          <ac:chgData name="varitsara monsiri" userId="d21832565e14aca8" providerId="LiveId" clId="{A9F117B8-62A7-4BD3-BA53-23E90F9A9691}" dt="2023-11-10T14:25:44.698" v="7159" actId="1038"/>
          <ac:picMkLst>
            <pc:docMk/>
            <pc:sldMk cId="168307778" sldId="279"/>
            <ac:picMk id="49" creationId="{CBCAE146-185B-4F18-9761-388DAE3D3374}"/>
          </ac:picMkLst>
        </pc:picChg>
        <pc:picChg chg="add mod">
          <ac:chgData name="varitsara monsiri" userId="d21832565e14aca8" providerId="LiveId" clId="{A9F117B8-62A7-4BD3-BA53-23E90F9A9691}" dt="2023-11-10T14:26:43.705" v="7183" actId="1076"/>
          <ac:picMkLst>
            <pc:docMk/>
            <pc:sldMk cId="168307778" sldId="279"/>
            <ac:picMk id="50" creationId="{691C8A76-E4B6-4287-8B84-006599BA2D2A}"/>
          </ac:picMkLst>
        </pc:picChg>
        <pc:picChg chg="add mod">
          <ac:chgData name="varitsara monsiri" userId="d21832565e14aca8" providerId="LiveId" clId="{A9F117B8-62A7-4BD3-BA53-23E90F9A9691}" dt="2023-11-10T14:26:49.374" v="7184" actId="1076"/>
          <ac:picMkLst>
            <pc:docMk/>
            <pc:sldMk cId="168307778" sldId="279"/>
            <ac:picMk id="51" creationId="{5D22D4F6-8902-469A-9FC6-864A107F3482}"/>
          </ac:picMkLst>
        </pc:picChg>
        <pc:picChg chg="add mod">
          <ac:chgData name="varitsara monsiri" userId="d21832565e14aca8" providerId="LiveId" clId="{A9F117B8-62A7-4BD3-BA53-23E90F9A9691}" dt="2023-11-10T14:26:33.576" v="7179" actId="1076"/>
          <ac:picMkLst>
            <pc:docMk/>
            <pc:sldMk cId="168307778" sldId="279"/>
            <ac:picMk id="52" creationId="{6FB079A3-3317-45C0-8550-EBB29A22F525}"/>
          </ac:picMkLst>
        </pc:picChg>
      </pc:sldChg>
      <pc:sldChg chg="addSp delSp modSp new del mod modClrScheme chgLayout">
        <pc:chgData name="varitsara monsiri" userId="d21832565e14aca8" providerId="LiveId" clId="{A9F117B8-62A7-4BD3-BA53-23E90F9A9691}" dt="2023-11-10T09:18:36.056" v="4179" actId="47"/>
        <pc:sldMkLst>
          <pc:docMk/>
          <pc:sldMk cId="1334933141" sldId="280"/>
        </pc:sldMkLst>
        <pc:spChg chg="del">
          <ac:chgData name="varitsara monsiri" userId="d21832565e14aca8" providerId="LiveId" clId="{A9F117B8-62A7-4BD3-BA53-23E90F9A9691}" dt="2023-11-10T07:40:12.778" v="3614" actId="700"/>
          <ac:spMkLst>
            <pc:docMk/>
            <pc:sldMk cId="1334933141" sldId="280"/>
            <ac:spMk id="2" creationId="{E8FEFFAF-8F8E-455C-9C7F-3219436F16CF}"/>
          </ac:spMkLst>
        </pc:spChg>
        <pc:spChg chg="del">
          <ac:chgData name="varitsara monsiri" userId="d21832565e14aca8" providerId="LiveId" clId="{A9F117B8-62A7-4BD3-BA53-23E90F9A9691}" dt="2023-11-10T07:40:12.778" v="3614" actId="700"/>
          <ac:spMkLst>
            <pc:docMk/>
            <pc:sldMk cId="1334933141" sldId="280"/>
            <ac:spMk id="3" creationId="{06EA02EA-428B-4231-9DF0-9CB3B9C1B4CD}"/>
          </ac:spMkLst>
        </pc:spChg>
        <pc:spChg chg="del">
          <ac:chgData name="varitsara monsiri" userId="d21832565e14aca8" providerId="LiveId" clId="{A9F117B8-62A7-4BD3-BA53-23E90F9A9691}" dt="2023-11-10T07:40:12.778" v="3614" actId="700"/>
          <ac:spMkLst>
            <pc:docMk/>
            <pc:sldMk cId="1334933141" sldId="280"/>
            <ac:spMk id="4" creationId="{E43F23B1-B999-422C-8642-740C041B320B}"/>
          </ac:spMkLst>
        </pc:spChg>
        <pc:spChg chg="del">
          <ac:chgData name="varitsara monsiri" userId="d21832565e14aca8" providerId="LiveId" clId="{A9F117B8-62A7-4BD3-BA53-23E90F9A9691}" dt="2023-11-10T07:40:12.778" v="3614" actId="700"/>
          <ac:spMkLst>
            <pc:docMk/>
            <pc:sldMk cId="1334933141" sldId="280"/>
            <ac:spMk id="5" creationId="{5B5E95E7-8853-4A8D-AC26-7F3E5781CED0}"/>
          </ac:spMkLst>
        </pc:spChg>
        <pc:spChg chg="del">
          <ac:chgData name="varitsara monsiri" userId="d21832565e14aca8" providerId="LiveId" clId="{A9F117B8-62A7-4BD3-BA53-23E90F9A9691}" dt="2023-11-10T07:40:12.778" v="3614" actId="700"/>
          <ac:spMkLst>
            <pc:docMk/>
            <pc:sldMk cId="1334933141" sldId="280"/>
            <ac:spMk id="6" creationId="{86B82E0B-6C47-4729-BF86-42D9CC9E725E}"/>
          </ac:spMkLst>
        </pc:spChg>
        <pc:spChg chg="del">
          <ac:chgData name="varitsara monsiri" userId="d21832565e14aca8" providerId="LiveId" clId="{A9F117B8-62A7-4BD3-BA53-23E90F9A9691}" dt="2023-11-10T07:40:12.778" v="3614" actId="700"/>
          <ac:spMkLst>
            <pc:docMk/>
            <pc:sldMk cId="1334933141" sldId="280"/>
            <ac:spMk id="7" creationId="{9A430BFD-3820-4556-A9B2-4285F62CE54A}"/>
          </ac:spMkLst>
        </pc:spChg>
        <pc:spChg chg="del">
          <ac:chgData name="varitsara monsiri" userId="d21832565e14aca8" providerId="LiveId" clId="{A9F117B8-62A7-4BD3-BA53-23E90F9A9691}" dt="2023-11-10T07:40:12.778" v="3614" actId="700"/>
          <ac:spMkLst>
            <pc:docMk/>
            <pc:sldMk cId="1334933141" sldId="280"/>
            <ac:spMk id="8" creationId="{A037590D-06AE-46D5-AB4C-EF81588F78CC}"/>
          </ac:spMkLst>
        </pc:spChg>
        <pc:spChg chg="del">
          <ac:chgData name="varitsara monsiri" userId="d21832565e14aca8" providerId="LiveId" clId="{A9F117B8-62A7-4BD3-BA53-23E90F9A9691}" dt="2023-11-10T07:40:12.778" v="3614" actId="700"/>
          <ac:spMkLst>
            <pc:docMk/>
            <pc:sldMk cId="1334933141" sldId="280"/>
            <ac:spMk id="9" creationId="{1618CD24-D959-457C-88B3-F655238A4D5E}"/>
          </ac:spMkLst>
        </pc:spChg>
        <pc:spChg chg="del">
          <ac:chgData name="varitsara monsiri" userId="d21832565e14aca8" providerId="LiveId" clId="{A9F117B8-62A7-4BD3-BA53-23E90F9A9691}" dt="2023-11-10T07:40:12.778" v="3614" actId="700"/>
          <ac:spMkLst>
            <pc:docMk/>
            <pc:sldMk cId="1334933141" sldId="280"/>
            <ac:spMk id="10" creationId="{90FD9C7A-3E6E-466E-9DDC-58F0E2AF42EC}"/>
          </ac:spMkLst>
        </pc:spChg>
        <pc:spChg chg="del">
          <ac:chgData name="varitsara monsiri" userId="d21832565e14aca8" providerId="LiveId" clId="{A9F117B8-62A7-4BD3-BA53-23E90F9A9691}" dt="2023-11-10T07:40:12.778" v="3614" actId="700"/>
          <ac:spMkLst>
            <pc:docMk/>
            <pc:sldMk cId="1334933141" sldId="280"/>
            <ac:spMk id="11" creationId="{7E018DAE-0D49-48DA-90D0-B6789816EEA1}"/>
          </ac:spMkLst>
        </pc:spChg>
        <pc:spChg chg="del">
          <ac:chgData name="varitsara monsiri" userId="d21832565e14aca8" providerId="LiveId" clId="{A9F117B8-62A7-4BD3-BA53-23E90F9A9691}" dt="2023-11-10T07:40:12.778" v="3614" actId="700"/>
          <ac:spMkLst>
            <pc:docMk/>
            <pc:sldMk cId="1334933141" sldId="280"/>
            <ac:spMk id="12" creationId="{BAF82B94-A0C8-42F7-BFC2-0F653C73CF8F}"/>
          </ac:spMkLst>
        </pc:spChg>
        <pc:spChg chg="del">
          <ac:chgData name="varitsara monsiri" userId="d21832565e14aca8" providerId="LiveId" clId="{A9F117B8-62A7-4BD3-BA53-23E90F9A9691}" dt="2023-11-10T07:40:12.778" v="3614" actId="700"/>
          <ac:spMkLst>
            <pc:docMk/>
            <pc:sldMk cId="1334933141" sldId="280"/>
            <ac:spMk id="13" creationId="{6632D667-5B11-45E4-BDFC-895FF403965C}"/>
          </ac:spMkLst>
        </pc:spChg>
        <pc:spChg chg="add mod">
          <ac:chgData name="varitsara monsiri" userId="d21832565e14aca8" providerId="LiveId" clId="{A9F117B8-62A7-4BD3-BA53-23E90F9A9691}" dt="2023-11-10T09:13:41.542" v="3986" actId="20577"/>
          <ac:spMkLst>
            <pc:docMk/>
            <pc:sldMk cId="1334933141" sldId="280"/>
            <ac:spMk id="14" creationId="{E63076AE-12A4-4003-A97B-3ED890CC4389}"/>
          </ac:spMkLst>
        </pc:spChg>
        <pc:spChg chg="add mod ord">
          <ac:chgData name="varitsara monsiri" userId="d21832565e14aca8" providerId="LiveId" clId="{A9F117B8-62A7-4BD3-BA53-23E90F9A9691}" dt="2023-11-10T09:15:03.803" v="4002" actId="167"/>
          <ac:spMkLst>
            <pc:docMk/>
            <pc:sldMk cId="1334933141" sldId="280"/>
            <ac:spMk id="15" creationId="{0A5202FF-8C1B-4C7D-9F32-2E6C824706BB}"/>
          </ac:spMkLst>
        </pc:spChg>
        <pc:spChg chg="add mod">
          <ac:chgData name="varitsara monsiri" userId="d21832565e14aca8" providerId="LiveId" clId="{A9F117B8-62A7-4BD3-BA53-23E90F9A9691}" dt="2023-11-10T09:13:39.939" v="3984" actId="700"/>
          <ac:spMkLst>
            <pc:docMk/>
            <pc:sldMk cId="1334933141" sldId="280"/>
            <ac:spMk id="16" creationId="{197D1C29-369E-4BD7-AC13-42B9BAE4B207}"/>
          </ac:spMkLst>
        </pc:spChg>
        <pc:spChg chg="add mod">
          <ac:chgData name="varitsara monsiri" userId="d21832565e14aca8" providerId="LiveId" clId="{A9F117B8-62A7-4BD3-BA53-23E90F9A9691}" dt="2023-11-10T09:13:51.164" v="3988" actId="20577"/>
          <ac:spMkLst>
            <pc:docMk/>
            <pc:sldMk cId="1334933141" sldId="280"/>
            <ac:spMk id="17" creationId="{9D6FEEB9-3C3A-4451-B0B0-FF2E78E4C802}"/>
          </ac:spMkLst>
        </pc:spChg>
        <pc:spChg chg="add mod">
          <ac:chgData name="varitsara monsiri" userId="d21832565e14aca8" providerId="LiveId" clId="{A9F117B8-62A7-4BD3-BA53-23E90F9A9691}" dt="2023-11-10T09:13:55.129" v="3993" actId="20577"/>
          <ac:spMkLst>
            <pc:docMk/>
            <pc:sldMk cId="1334933141" sldId="280"/>
            <ac:spMk id="18" creationId="{E54E9EF0-A56D-4F4A-B1FD-DF96191A30B0}"/>
          </ac:spMkLst>
        </pc:spChg>
        <pc:grpChg chg="add del mod">
          <ac:chgData name="varitsara monsiri" userId="d21832565e14aca8" providerId="LiveId" clId="{A9F117B8-62A7-4BD3-BA53-23E90F9A9691}" dt="2023-11-10T09:18:28.118" v="4130" actId="21"/>
          <ac:grpSpMkLst>
            <pc:docMk/>
            <pc:sldMk cId="1334933141" sldId="280"/>
            <ac:grpSpMk id="31" creationId="{63A1280B-416D-43BC-AC76-EA0754BA8BBA}"/>
          </ac:grpSpMkLst>
        </pc:grpChg>
        <pc:picChg chg="add mod">
          <ac:chgData name="varitsara monsiri" userId="d21832565e14aca8" providerId="LiveId" clId="{A9F117B8-62A7-4BD3-BA53-23E90F9A9691}" dt="2023-11-10T09:15:33.773" v="4003" actId="164"/>
          <ac:picMkLst>
            <pc:docMk/>
            <pc:sldMk cId="1334933141" sldId="280"/>
            <ac:picMk id="19" creationId="{193B3185-0180-42C4-891A-6530FD3BF381}"/>
          </ac:picMkLst>
        </pc:picChg>
        <pc:picChg chg="add mod">
          <ac:chgData name="varitsara monsiri" userId="d21832565e14aca8" providerId="LiveId" clId="{A9F117B8-62A7-4BD3-BA53-23E90F9A9691}" dt="2023-11-10T09:15:33.773" v="4003" actId="164"/>
          <ac:picMkLst>
            <pc:docMk/>
            <pc:sldMk cId="1334933141" sldId="280"/>
            <ac:picMk id="20" creationId="{A3FCCF43-34E5-4177-9843-F9D6250DE264}"/>
          </ac:picMkLst>
        </pc:picChg>
        <pc:picChg chg="add mod">
          <ac:chgData name="varitsara monsiri" userId="d21832565e14aca8" providerId="LiveId" clId="{A9F117B8-62A7-4BD3-BA53-23E90F9A9691}" dt="2023-11-10T09:15:33.773" v="4003" actId="164"/>
          <ac:picMkLst>
            <pc:docMk/>
            <pc:sldMk cId="1334933141" sldId="280"/>
            <ac:picMk id="21" creationId="{8A01AABC-7A11-4E25-AB20-7636D6BC996B}"/>
          </ac:picMkLst>
        </pc:picChg>
        <pc:picChg chg="add mod">
          <ac:chgData name="varitsara monsiri" userId="d21832565e14aca8" providerId="LiveId" clId="{A9F117B8-62A7-4BD3-BA53-23E90F9A9691}" dt="2023-11-10T09:15:33.773" v="4003" actId="164"/>
          <ac:picMkLst>
            <pc:docMk/>
            <pc:sldMk cId="1334933141" sldId="280"/>
            <ac:picMk id="22" creationId="{88F8E001-5797-4531-B5C5-2BE43F4BC415}"/>
          </ac:picMkLst>
        </pc:picChg>
        <pc:picChg chg="add mod">
          <ac:chgData name="varitsara monsiri" userId="d21832565e14aca8" providerId="LiveId" clId="{A9F117B8-62A7-4BD3-BA53-23E90F9A9691}" dt="2023-11-10T09:15:33.773" v="4003" actId="164"/>
          <ac:picMkLst>
            <pc:docMk/>
            <pc:sldMk cId="1334933141" sldId="280"/>
            <ac:picMk id="23" creationId="{530183B3-6993-4490-9306-1414427AE8B9}"/>
          </ac:picMkLst>
        </pc:picChg>
        <pc:picChg chg="add mod">
          <ac:chgData name="varitsara monsiri" userId="d21832565e14aca8" providerId="LiveId" clId="{A9F117B8-62A7-4BD3-BA53-23E90F9A9691}" dt="2023-11-10T09:15:33.773" v="4003" actId="164"/>
          <ac:picMkLst>
            <pc:docMk/>
            <pc:sldMk cId="1334933141" sldId="280"/>
            <ac:picMk id="24" creationId="{A66BB90D-5E94-4C63-A5E7-8DD17549C144}"/>
          </ac:picMkLst>
        </pc:picChg>
        <pc:picChg chg="add mod">
          <ac:chgData name="varitsara monsiri" userId="d21832565e14aca8" providerId="LiveId" clId="{A9F117B8-62A7-4BD3-BA53-23E90F9A9691}" dt="2023-11-10T09:15:33.773" v="4003" actId="164"/>
          <ac:picMkLst>
            <pc:docMk/>
            <pc:sldMk cId="1334933141" sldId="280"/>
            <ac:picMk id="25" creationId="{751F3F64-3A91-46C3-94AE-F9C3D180BB28}"/>
          </ac:picMkLst>
        </pc:picChg>
        <pc:picChg chg="add mod">
          <ac:chgData name="varitsara monsiri" userId="d21832565e14aca8" providerId="LiveId" clId="{A9F117B8-62A7-4BD3-BA53-23E90F9A9691}" dt="2023-11-10T09:15:33.773" v="4003" actId="164"/>
          <ac:picMkLst>
            <pc:docMk/>
            <pc:sldMk cId="1334933141" sldId="280"/>
            <ac:picMk id="26" creationId="{7DD6D7AA-29C4-4DC6-8EDD-F46F2687FEC5}"/>
          </ac:picMkLst>
        </pc:picChg>
        <pc:picChg chg="add mod">
          <ac:chgData name="varitsara monsiri" userId="d21832565e14aca8" providerId="LiveId" clId="{A9F117B8-62A7-4BD3-BA53-23E90F9A9691}" dt="2023-11-10T09:15:33.773" v="4003" actId="164"/>
          <ac:picMkLst>
            <pc:docMk/>
            <pc:sldMk cId="1334933141" sldId="280"/>
            <ac:picMk id="27" creationId="{1FED679F-0130-4F4B-9B89-8A30EF8F6A31}"/>
          </ac:picMkLst>
        </pc:picChg>
        <pc:picChg chg="add mod">
          <ac:chgData name="varitsara monsiri" userId="d21832565e14aca8" providerId="LiveId" clId="{A9F117B8-62A7-4BD3-BA53-23E90F9A9691}" dt="2023-11-10T09:15:33.773" v="4003" actId="164"/>
          <ac:picMkLst>
            <pc:docMk/>
            <pc:sldMk cId="1334933141" sldId="280"/>
            <ac:picMk id="28" creationId="{62838804-2DDC-4B26-8D25-1448DABCD0F3}"/>
          </ac:picMkLst>
        </pc:picChg>
        <pc:picChg chg="add mod ord">
          <ac:chgData name="varitsara monsiri" userId="d21832565e14aca8" providerId="LiveId" clId="{A9F117B8-62A7-4BD3-BA53-23E90F9A9691}" dt="2023-11-10T09:15:03.803" v="4002" actId="167"/>
          <ac:picMkLst>
            <pc:docMk/>
            <pc:sldMk cId="1334933141" sldId="280"/>
            <ac:picMk id="29" creationId="{360AB66F-25C8-48A7-9A4A-A495DF675446}"/>
          </ac:picMkLst>
        </pc:picChg>
        <pc:picChg chg="add mod">
          <ac:chgData name="varitsara monsiri" userId="d21832565e14aca8" providerId="LiveId" clId="{A9F117B8-62A7-4BD3-BA53-23E90F9A9691}" dt="2023-11-10T09:14:58.203" v="4001"/>
          <ac:picMkLst>
            <pc:docMk/>
            <pc:sldMk cId="1334933141" sldId="280"/>
            <ac:picMk id="30" creationId="{0BE74BB4-A527-4721-9C6D-9A5C251D62E7}"/>
          </ac:picMkLst>
        </pc:picChg>
      </pc:sldChg>
      <pc:sldChg chg="addSp delSp modSp new del mod ord modClrScheme chgLayout">
        <pc:chgData name="varitsara monsiri" userId="d21832565e14aca8" providerId="LiveId" clId="{A9F117B8-62A7-4BD3-BA53-23E90F9A9691}" dt="2023-11-10T14:24:30.329" v="7143" actId="47"/>
        <pc:sldMkLst>
          <pc:docMk/>
          <pc:sldMk cId="725661998" sldId="281"/>
        </pc:sldMkLst>
        <pc:spChg chg="del">
          <ac:chgData name="varitsara monsiri" userId="d21832565e14aca8" providerId="LiveId" clId="{A9F117B8-62A7-4BD3-BA53-23E90F9A9691}" dt="2023-11-10T07:40:09.115" v="3613" actId="700"/>
          <ac:spMkLst>
            <pc:docMk/>
            <pc:sldMk cId="725661998" sldId="281"/>
            <ac:spMk id="2" creationId="{E1DC244D-B420-4610-8CA2-CCAE191C9B87}"/>
          </ac:spMkLst>
        </pc:spChg>
        <pc:spChg chg="del">
          <ac:chgData name="varitsara monsiri" userId="d21832565e14aca8" providerId="LiveId" clId="{A9F117B8-62A7-4BD3-BA53-23E90F9A9691}" dt="2023-11-10T07:40:09.115" v="3613" actId="700"/>
          <ac:spMkLst>
            <pc:docMk/>
            <pc:sldMk cId="725661998" sldId="281"/>
            <ac:spMk id="3" creationId="{47F1CA1C-F1AC-4294-BC50-4A415673CE24}"/>
          </ac:spMkLst>
        </pc:spChg>
        <pc:spChg chg="del">
          <ac:chgData name="varitsara monsiri" userId="d21832565e14aca8" providerId="LiveId" clId="{A9F117B8-62A7-4BD3-BA53-23E90F9A9691}" dt="2023-11-10T07:40:09.115" v="3613" actId="700"/>
          <ac:spMkLst>
            <pc:docMk/>
            <pc:sldMk cId="725661998" sldId="281"/>
            <ac:spMk id="4" creationId="{17F9DE6F-8CE0-4B2A-8FBE-60F8A5DC3BB4}"/>
          </ac:spMkLst>
        </pc:spChg>
        <pc:spChg chg="del">
          <ac:chgData name="varitsara monsiri" userId="d21832565e14aca8" providerId="LiveId" clId="{A9F117B8-62A7-4BD3-BA53-23E90F9A9691}" dt="2023-11-10T07:40:09.115" v="3613" actId="700"/>
          <ac:spMkLst>
            <pc:docMk/>
            <pc:sldMk cId="725661998" sldId="281"/>
            <ac:spMk id="5" creationId="{27DE1CE4-8F9C-482E-91BA-4DB68D74E164}"/>
          </ac:spMkLst>
        </pc:spChg>
        <pc:spChg chg="del">
          <ac:chgData name="varitsara monsiri" userId="d21832565e14aca8" providerId="LiveId" clId="{A9F117B8-62A7-4BD3-BA53-23E90F9A9691}" dt="2023-11-10T07:40:09.115" v="3613" actId="700"/>
          <ac:spMkLst>
            <pc:docMk/>
            <pc:sldMk cId="725661998" sldId="281"/>
            <ac:spMk id="6" creationId="{58D0DD99-1F0F-4C6C-A9E7-EC01BB24E627}"/>
          </ac:spMkLst>
        </pc:spChg>
        <pc:spChg chg="del">
          <ac:chgData name="varitsara monsiri" userId="d21832565e14aca8" providerId="LiveId" clId="{A9F117B8-62A7-4BD3-BA53-23E90F9A9691}" dt="2023-11-10T07:40:09.115" v="3613" actId="700"/>
          <ac:spMkLst>
            <pc:docMk/>
            <pc:sldMk cId="725661998" sldId="281"/>
            <ac:spMk id="7" creationId="{20B1A654-55D8-4B4F-9462-46EE296FA89C}"/>
          </ac:spMkLst>
        </pc:spChg>
        <pc:spChg chg="del">
          <ac:chgData name="varitsara monsiri" userId="d21832565e14aca8" providerId="LiveId" clId="{A9F117B8-62A7-4BD3-BA53-23E90F9A9691}" dt="2023-11-10T07:40:09.115" v="3613" actId="700"/>
          <ac:spMkLst>
            <pc:docMk/>
            <pc:sldMk cId="725661998" sldId="281"/>
            <ac:spMk id="8" creationId="{C8AD2836-128C-434D-83D9-13C7D833E0B5}"/>
          </ac:spMkLst>
        </pc:spChg>
        <pc:spChg chg="del">
          <ac:chgData name="varitsara monsiri" userId="d21832565e14aca8" providerId="LiveId" clId="{A9F117B8-62A7-4BD3-BA53-23E90F9A9691}" dt="2023-11-10T07:40:09.115" v="3613" actId="700"/>
          <ac:spMkLst>
            <pc:docMk/>
            <pc:sldMk cId="725661998" sldId="281"/>
            <ac:spMk id="9" creationId="{38CE9434-0031-4219-B38E-95E93FFE31D0}"/>
          </ac:spMkLst>
        </pc:spChg>
        <pc:spChg chg="del">
          <ac:chgData name="varitsara monsiri" userId="d21832565e14aca8" providerId="LiveId" clId="{A9F117B8-62A7-4BD3-BA53-23E90F9A9691}" dt="2023-11-10T07:40:09.115" v="3613" actId="700"/>
          <ac:spMkLst>
            <pc:docMk/>
            <pc:sldMk cId="725661998" sldId="281"/>
            <ac:spMk id="10" creationId="{7DFD8B43-7481-4F2A-85D6-EAB7FA65F12A}"/>
          </ac:spMkLst>
        </pc:spChg>
        <pc:spChg chg="del">
          <ac:chgData name="varitsara monsiri" userId="d21832565e14aca8" providerId="LiveId" clId="{A9F117B8-62A7-4BD3-BA53-23E90F9A9691}" dt="2023-11-10T07:40:09.115" v="3613" actId="700"/>
          <ac:spMkLst>
            <pc:docMk/>
            <pc:sldMk cId="725661998" sldId="281"/>
            <ac:spMk id="11" creationId="{07785181-E8BE-4442-A9BB-5181767CD72E}"/>
          </ac:spMkLst>
        </pc:spChg>
        <pc:spChg chg="del">
          <ac:chgData name="varitsara monsiri" userId="d21832565e14aca8" providerId="LiveId" clId="{A9F117B8-62A7-4BD3-BA53-23E90F9A9691}" dt="2023-11-10T07:40:09.115" v="3613" actId="700"/>
          <ac:spMkLst>
            <pc:docMk/>
            <pc:sldMk cId="725661998" sldId="281"/>
            <ac:spMk id="12" creationId="{B661B498-B947-4E9B-9244-52248BF40CC6}"/>
          </ac:spMkLst>
        </pc:spChg>
        <pc:spChg chg="del">
          <ac:chgData name="varitsara monsiri" userId="d21832565e14aca8" providerId="LiveId" clId="{A9F117B8-62A7-4BD3-BA53-23E90F9A9691}" dt="2023-11-10T07:40:09.115" v="3613" actId="700"/>
          <ac:spMkLst>
            <pc:docMk/>
            <pc:sldMk cId="725661998" sldId="281"/>
            <ac:spMk id="13" creationId="{03153AAE-8AD1-4806-9F98-3A32EFFA4DD6}"/>
          </ac:spMkLst>
        </pc:spChg>
        <pc:grpChg chg="add mod">
          <ac:chgData name="varitsara monsiri" userId="d21832565e14aca8" providerId="LiveId" clId="{A9F117B8-62A7-4BD3-BA53-23E90F9A9691}" dt="2023-11-10T09:16:51.711" v="4038"/>
          <ac:grpSpMkLst>
            <pc:docMk/>
            <pc:sldMk cId="725661998" sldId="281"/>
            <ac:grpSpMk id="14" creationId="{0E5048F5-00C1-45F7-85A5-C356ED3D2820}"/>
          </ac:grpSpMkLst>
        </pc:grpChg>
        <pc:grpChg chg="add mod">
          <ac:chgData name="varitsara monsiri" userId="d21832565e14aca8" providerId="LiveId" clId="{A9F117B8-62A7-4BD3-BA53-23E90F9A9691}" dt="2023-11-10T09:18:34.267" v="4178" actId="1037"/>
          <ac:grpSpMkLst>
            <pc:docMk/>
            <pc:sldMk cId="725661998" sldId="281"/>
            <ac:grpSpMk id="25" creationId="{8C19B03E-CA7B-4E09-A0F6-18C3FDED13D1}"/>
          </ac:grpSpMkLst>
        </pc:grpChg>
        <pc:grpChg chg="add mod">
          <ac:chgData name="varitsara monsiri" userId="d21832565e14aca8" providerId="LiveId" clId="{A9F117B8-62A7-4BD3-BA53-23E90F9A9691}" dt="2023-11-10T09:20:25.165" v="4196"/>
          <ac:grpSpMkLst>
            <pc:docMk/>
            <pc:sldMk cId="725661998" sldId="281"/>
            <ac:grpSpMk id="36" creationId="{FC767AF0-BD33-448E-9F1D-37691F5A6D72}"/>
          </ac:grpSpMkLst>
        </pc:grpChg>
        <pc:grpChg chg="add mod">
          <ac:chgData name="varitsara monsiri" userId="d21832565e14aca8" providerId="LiveId" clId="{A9F117B8-62A7-4BD3-BA53-23E90F9A9691}" dt="2023-11-10T14:05:04.415" v="6888"/>
          <ac:grpSpMkLst>
            <pc:docMk/>
            <pc:sldMk cId="725661998" sldId="281"/>
            <ac:grpSpMk id="42" creationId="{DBFF7A9B-0F69-4C2D-ADBD-7CC4FC772D85}"/>
          </ac:grpSpMkLst>
        </pc:grpChg>
        <pc:grpChg chg="mod">
          <ac:chgData name="varitsara monsiri" userId="d21832565e14aca8" providerId="LiveId" clId="{A9F117B8-62A7-4BD3-BA53-23E90F9A9691}" dt="2023-11-10T14:05:04.415" v="6888"/>
          <ac:grpSpMkLst>
            <pc:docMk/>
            <pc:sldMk cId="725661998" sldId="281"/>
            <ac:grpSpMk id="43" creationId="{47993FFA-330A-419E-BF25-B5CF5B6F8569}"/>
          </ac:grpSpMkLst>
        </pc:grpChg>
        <pc:picChg chg="mod">
          <ac:chgData name="varitsara monsiri" userId="d21832565e14aca8" providerId="LiveId" clId="{A9F117B8-62A7-4BD3-BA53-23E90F9A9691}" dt="2023-11-10T09:16:51.711" v="4038"/>
          <ac:picMkLst>
            <pc:docMk/>
            <pc:sldMk cId="725661998" sldId="281"/>
            <ac:picMk id="15" creationId="{28D2AB6B-77D8-4125-B31F-2B4EBF80F9E5}"/>
          </ac:picMkLst>
        </pc:picChg>
        <pc:picChg chg="mod">
          <ac:chgData name="varitsara monsiri" userId="d21832565e14aca8" providerId="LiveId" clId="{A9F117B8-62A7-4BD3-BA53-23E90F9A9691}" dt="2023-11-10T09:16:51.711" v="4038"/>
          <ac:picMkLst>
            <pc:docMk/>
            <pc:sldMk cId="725661998" sldId="281"/>
            <ac:picMk id="16" creationId="{8995B51D-6834-4B66-81BC-946E1B3BF943}"/>
          </ac:picMkLst>
        </pc:picChg>
        <pc:picChg chg="mod">
          <ac:chgData name="varitsara monsiri" userId="d21832565e14aca8" providerId="LiveId" clId="{A9F117B8-62A7-4BD3-BA53-23E90F9A9691}" dt="2023-11-10T09:16:51.711" v="4038"/>
          <ac:picMkLst>
            <pc:docMk/>
            <pc:sldMk cId="725661998" sldId="281"/>
            <ac:picMk id="17" creationId="{3EB6EAD4-2D97-459E-82AE-4447C0D55B9A}"/>
          </ac:picMkLst>
        </pc:picChg>
        <pc:picChg chg="mod">
          <ac:chgData name="varitsara monsiri" userId="d21832565e14aca8" providerId="LiveId" clId="{A9F117B8-62A7-4BD3-BA53-23E90F9A9691}" dt="2023-11-10T09:16:51.711" v="4038"/>
          <ac:picMkLst>
            <pc:docMk/>
            <pc:sldMk cId="725661998" sldId="281"/>
            <ac:picMk id="18" creationId="{36B739C0-8ACF-4FC9-B0F9-19F349CF7A7A}"/>
          </ac:picMkLst>
        </pc:picChg>
        <pc:picChg chg="mod">
          <ac:chgData name="varitsara monsiri" userId="d21832565e14aca8" providerId="LiveId" clId="{A9F117B8-62A7-4BD3-BA53-23E90F9A9691}" dt="2023-11-10T09:16:51.711" v="4038"/>
          <ac:picMkLst>
            <pc:docMk/>
            <pc:sldMk cId="725661998" sldId="281"/>
            <ac:picMk id="19" creationId="{2F4A14DF-627E-4B53-9510-28E8DE5BC242}"/>
          </ac:picMkLst>
        </pc:picChg>
        <pc:picChg chg="mod">
          <ac:chgData name="varitsara monsiri" userId="d21832565e14aca8" providerId="LiveId" clId="{A9F117B8-62A7-4BD3-BA53-23E90F9A9691}" dt="2023-11-10T09:16:51.711" v="4038"/>
          <ac:picMkLst>
            <pc:docMk/>
            <pc:sldMk cId="725661998" sldId="281"/>
            <ac:picMk id="20" creationId="{888559AE-E3D9-41D3-A8F6-6543E7C4C5CA}"/>
          </ac:picMkLst>
        </pc:picChg>
        <pc:picChg chg="mod">
          <ac:chgData name="varitsara monsiri" userId="d21832565e14aca8" providerId="LiveId" clId="{A9F117B8-62A7-4BD3-BA53-23E90F9A9691}" dt="2023-11-10T09:16:51.711" v="4038"/>
          <ac:picMkLst>
            <pc:docMk/>
            <pc:sldMk cId="725661998" sldId="281"/>
            <ac:picMk id="21" creationId="{19A4D8C1-5078-4801-9190-819F778ACEA5}"/>
          </ac:picMkLst>
        </pc:picChg>
        <pc:picChg chg="mod">
          <ac:chgData name="varitsara monsiri" userId="d21832565e14aca8" providerId="LiveId" clId="{A9F117B8-62A7-4BD3-BA53-23E90F9A9691}" dt="2023-11-10T09:16:51.711" v="4038"/>
          <ac:picMkLst>
            <pc:docMk/>
            <pc:sldMk cId="725661998" sldId="281"/>
            <ac:picMk id="22" creationId="{32E2CCDE-5C6A-41B8-AF6D-20144D576FA1}"/>
          </ac:picMkLst>
        </pc:picChg>
        <pc:picChg chg="mod">
          <ac:chgData name="varitsara monsiri" userId="d21832565e14aca8" providerId="LiveId" clId="{A9F117B8-62A7-4BD3-BA53-23E90F9A9691}" dt="2023-11-10T09:16:51.711" v="4038"/>
          <ac:picMkLst>
            <pc:docMk/>
            <pc:sldMk cId="725661998" sldId="281"/>
            <ac:picMk id="23" creationId="{0A61C4D9-DD99-4043-B473-D113D98FAA03}"/>
          </ac:picMkLst>
        </pc:picChg>
        <pc:picChg chg="mod">
          <ac:chgData name="varitsara monsiri" userId="d21832565e14aca8" providerId="LiveId" clId="{A9F117B8-62A7-4BD3-BA53-23E90F9A9691}" dt="2023-11-10T09:16:51.711" v="4038"/>
          <ac:picMkLst>
            <pc:docMk/>
            <pc:sldMk cId="725661998" sldId="281"/>
            <ac:picMk id="24" creationId="{3136FCB7-D504-4A30-8356-B2281D4AD5B9}"/>
          </ac:picMkLst>
        </pc:picChg>
        <pc:picChg chg="mod">
          <ac:chgData name="varitsara monsiri" userId="d21832565e14aca8" providerId="LiveId" clId="{A9F117B8-62A7-4BD3-BA53-23E90F9A9691}" dt="2023-11-10T09:18:31.222" v="4131"/>
          <ac:picMkLst>
            <pc:docMk/>
            <pc:sldMk cId="725661998" sldId="281"/>
            <ac:picMk id="26" creationId="{36901FB3-1726-4F93-917C-5F1ECE827B6D}"/>
          </ac:picMkLst>
        </pc:picChg>
        <pc:picChg chg="mod">
          <ac:chgData name="varitsara monsiri" userId="d21832565e14aca8" providerId="LiveId" clId="{A9F117B8-62A7-4BD3-BA53-23E90F9A9691}" dt="2023-11-10T09:18:31.222" v="4131"/>
          <ac:picMkLst>
            <pc:docMk/>
            <pc:sldMk cId="725661998" sldId="281"/>
            <ac:picMk id="27" creationId="{AF9C1280-1705-43B6-89B4-6237A8ABA960}"/>
          </ac:picMkLst>
        </pc:picChg>
        <pc:picChg chg="mod">
          <ac:chgData name="varitsara monsiri" userId="d21832565e14aca8" providerId="LiveId" clId="{A9F117B8-62A7-4BD3-BA53-23E90F9A9691}" dt="2023-11-10T09:18:31.222" v="4131"/>
          <ac:picMkLst>
            <pc:docMk/>
            <pc:sldMk cId="725661998" sldId="281"/>
            <ac:picMk id="28" creationId="{58C6AFBC-5846-4446-A337-55794666BCED}"/>
          </ac:picMkLst>
        </pc:picChg>
        <pc:picChg chg="mod">
          <ac:chgData name="varitsara monsiri" userId="d21832565e14aca8" providerId="LiveId" clId="{A9F117B8-62A7-4BD3-BA53-23E90F9A9691}" dt="2023-11-10T09:18:31.222" v="4131"/>
          <ac:picMkLst>
            <pc:docMk/>
            <pc:sldMk cId="725661998" sldId="281"/>
            <ac:picMk id="29" creationId="{93638F50-886A-4D42-9518-8185A603F551}"/>
          </ac:picMkLst>
        </pc:picChg>
        <pc:picChg chg="mod">
          <ac:chgData name="varitsara monsiri" userId="d21832565e14aca8" providerId="LiveId" clId="{A9F117B8-62A7-4BD3-BA53-23E90F9A9691}" dt="2023-11-10T09:18:31.222" v="4131"/>
          <ac:picMkLst>
            <pc:docMk/>
            <pc:sldMk cId="725661998" sldId="281"/>
            <ac:picMk id="30" creationId="{716D1B5D-1854-4956-86EA-AA6C2CD0191A}"/>
          </ac:picMkLst>
        </pc:picChg>
        <pc:picChg chg="mod">
          <ac:chgData name="varitsara monsiri" userId="d21832565e14aca8" providerId="LiveId" clId="{A9F117B8-62A7-4BD3-BA53-23E90F9A9691}" dt="2023-11-10T09:18:31.222" v="4131"/>
          <ac:picMkLst>
            <pc:docMk/>
            <pc:sldMk cId="725661998" sldId="281"/>
            <ac:picMk id="31" creationId="{5EA685CD-02FE-4762-A84A-88FE34DA5713}"/>
          </ac:picMkLst>
        </pc:picChg>
        <pc:picChg chg="mod">
          <ac:chgData name="varitsara monsiri" userId="d21832565e14aca8" providerId="LiveId" clId="{A9F117B8-62A7-4BD3-BA53-23E90F9A9691}" dt="2023-11-10T09:18:31.222" v="4131"/>
          <ac:picMkLst>
            <pc:docMk/>
            <pc:sldMk cId="725661998" sldId="281"/>
            <ac:picMk id="32" creationId="{9CB9D4C3-0333-41B6-912B-DAB372E0E804}"/>
          </ac:picMkLst>
        </pc:picChg>
        <pc:picChg chg="mod">
          <ac:chgData name="varitsara monsiri" userId="d21832565e14aca8" providerId="LiveId" clId="{A9F117B8-62A7-4BD3-BA53-23E90F9A9691}" dt="2023-11-10T09:18:31.222" v="4131"/>
          <ac:picMkLst>
            <pc:docMk/>
            <pc:sldMk cId="725661998" sldId="281"/>
            <ac:picMk id="33" creationId="{4D0E3FCF-82D8-4973-953A-0717F14D2E95}"/>
          </ac:picMkLst>
        </pc:picChg>
        <pc:picChg chg="mod">
          <ac:chgData name="varitsara monsiri" userId="d21832565e14aca8" providerId="LiveId" clId="{A9F117B8-62A7-4BD3-BA53-23E90F9A9691}" dt="2023-11-10T09:18:31.222" v="4131"/>
          <ac:picMkLst>
            <pc:docMk/>
            <pc:sldMk cId="725661998" sldId="281"/>
            <ac:picMk id="34" creationId="{906D03E6-5D55-4DD4-B51D-9051C4474F20}"/>
          </ac:picMkLst>
        </pc:picChg>
        <pc:picChg chg="mod">
          <ac:chgData name="varitsara monsiri" userId="d21832565e14aca8" providerId="LiveId" clId="{A9F117B8-62A7-4BD3-BA53-23E90F9A9691}" dt="2023-11-10T09:18:31.222" v="4131"/>
          <ac:picMkLst>
            <pc:docMk/>
            <pc:sldMk cId="725661998" sldId="281"/>
            <ac:picMk id="35" creationId="{D3E74AFB-2B54-4F2D-B78A-D663EB8CD4B6}"/>
          </ac:picMkLst>
        </pc:picChg>
        <pc:picChg chg="mod">
          <ac:chgData name="varitsara monsiri" userId="d21832565e14aca8" providerId="LiveId" clId="{A9F117B8-62A7-4BD3-BA53-23E90F9A9691}" dt="2023-11-10T09:20:25.165" v="4196"/>
          <ac:picMkLst>
            <pc:docMk/>
            <pc:sldMk cId="725661998" sldId="281"/>
            <ac:picMk id="37" creationId="{51F4F11F-CEBE-4D6C-B42B-858AFED3AD0D}"/>
          </ac:picMkLst>
        </pc:picChg>
        <pc:picChg chg="mod">
          <ac:chgData name="varitsara monsiri" userId="d21832565e14aca8" providerId="LiveId" clId="{A9F117B8-62A7-4BD3-BA53-23E90F9A9691}" dt="2023-11-10T09:20:25.165" v="4196"/>
          <ac:picMkLst>
            <pc:docMk/>
            <pc:sldMk cId="725661998" sldId="281"/>
            <ac:picMk id="38" creationId="{21C37B23-AE91-42DF-8038-D7AE11A4AE47}"/>
          </ac:picMkLst>
        </pc:picChg>
        <pc:picChg chg="mod">
          <ac:chgData name="varitsara monsiri" userId="d21832565e14aca8" providerId="LiveId" clId="{A9F117B8-62A7-4BD3-BA53-23E90F9A9691}" dt="2023-11-10T09:20:25.165" v="4196"/>
          <ac:picMkLst>
            <pc:docMk/>
            <pc:sldMk cId="725661998" sldId="281"/>
            <ac:picMk id="39" creationId="{AB98E5BD-5888-46A1-8CAC-F616D4FE0737}"/>
          </ac:picMkLst>
        </pc:picChg>
        <pc:picChg chg="mod">
          <ac:chgData name="varitsara monsiri" userId="d21832565e14aca8" providerId="LiveId" clId="{A9F117B8-62A7-4BD3-BA53-23E90F9A9691}" dt="2023-11-10T09:20:25.165" v="4196"/>
          <ac:picMkLst>
            <pc:docMk/>
            <pc:sldMk cId="725661998" sldId="281"/>
            <ac:picMk id="40" creationId="{2175AC1D-DDA1-4959-8348-1B9B21F9EB65}"/>
          </ac:picMkLst>
        </pc:picChg>
        <pc:picChg chg="mod">
          <ac:chgData name="varitsara monsiri" userId="d21832565e14aca8" providerId="LiveId" clId="{A9F117B8-62A7-4BD3-BA53-23E90F9A9691}" dt="2023-11-10T09:20:25.165" v="4196"/>
          <ac:picMkLst>
            <pc:docMk/>
            <pc:sldMk cId="725661998" sldId="281"/>
            <ac:picMk id="41" creationId="{1A7FC898-1F9E-4D62-A6C5-A99778364135}"/>
          </ac:picMkLst>
        </pc:picChg>
        <pc:picChg chg="mod">
          <ac:chgData name="varitsara monsiri" userId="d21832565e14aca8" providerId="LiveId" clId="{A9F117B8-62A7-4BD3-BA53-23E90F9A9691}" dt="2023-11-10T14:05:04.415" v="6888"/>
          <ac:picMkLst>
            <pc:docMk/>
            <pc:sldMk cId="725661998" sldId="281"/>
            <ac:picMk id="44" creationId="{695A3BD7-B0E3-46EA-91AF-F58297B92241}"/>
          </ac:picMkLst>
        </pc:picChg>
        <pc:picChg chg="mod">
          <ac:chgData name="varitsara monsiri" userId="d21832565e14aca8" providerId="LiveId" clId="{A9F117B8-62A7-4BD3-BA53-23E90F9A9691}" dt="2023-11-10T14:05:04.415" v="6888"/>
          <ac:picMkLst>
            <pc:docMk/>
            <pc:sldMk cId="725661998" sldId="281"/>
            <ac:picMk id="45" creationId="{A833BE5C-A05A-4078-A142-3E48DFCC8484}"/>
          </ac:picMkLst>
        </pc:picChg>
        <pc:picChg chg="mod">
          <ac:chgData name="varitsara monsiri" userId="d21832565e14aca8" providerId="LiveId" clId="{A9F117B8-62A7-4BD3-BA53-23E90F9A9691}" dt="2023-11-10T14:05:04.415" v="6888"/>
          <ac:picMkLst>
            <pc:docMk/>
            <pc:sldMk cId="725661998" sldId="281"/>
            <ac:picMk id="46" creationId="{4ED9E10E-5AE5-4E0C-BB3D-779AA78AB40A}"/>
          </ac:picMkLst>
        </pc:picChg>
        <pc:picChg chg="mod">
          <ac:chgData name="varitsara monsiri" userId="d21832565e14aca8" providerId="LiveId" clId="{A9F117B8-62A7-4BD3-BA53-23E90F9A9691}" dt="2023-11-10T14:05:04.415" v="6888"/>
          <ac:picMkLst>
            <pc:docMk/>
            <pc:sldMk cId="725661998" sldId="281"/>
            <ac:picMk id="47" creationId="{8ACBBF82-F27C-4BCD-8162-CFEEA23F5FE7}"/>
          </ac:picMkLst>
        </pc:picChg>
        <pc:picChg chg="mod">
          <ac:chgData name="varitsara monsiri" userId="d21832565e14aca8" providerId="LiveId" clId="{A9F117B8-62A7-4BD3-BA53-23E90F9A9691}" dt="2023-11-10T14:05:04.415" v="6888"/>
          <ac:picMkLst>
            <pc:docMk/>
            <pc:sldMk cId="725661998" sldId="281"/>
            <ac:picMk id="48" creationId="{55FEA091-8255-4AF9-8011-5FA5954A3609}"/>
          </ac:picMkLst>
        </pc:picChg>
        <pc:picChg chg="mod">
          <ac:chgData name="varitsara monsiri" userId="d21832565e14aca8" providerId="LiveId" clId="{A9F117B8-62A7-4BD3-BA53-23E90F9A9691}" dt="2023-11-10T14:05:04.415" v="6888"/>
          <ac:picMkLst>
            <pc:docMk/>
            <pc:sldMk cId="725661998" sldId="281"/>
            <ac:picMk id="49" creationId="{05D4A155-C67E-441F-BD59-273C0CE6A56C}"/>
          </ac:picMkLst>
        </pc:picChg>
        <pc:picChg chg="mod">
          <ac:chgData name="varitsara monsiri" userId="d21832565e14aca8" providerId="LiveId" clId="{A9F117B8-62A7-4BD3-BA53-23E90F9A9691}" dt="2023-11-10T14:05:04.415" v="6888"/>
          <ac:picMkLst>
            <pc:docMk/>
            <pc:sldMk cId="725661998" sldId="281"/>
            <ac:picMk id="50" creationId="{8B83B4ED-EC84-4FCF-8649-2AD269663E9B}"/>
          </ac:picMkLst>
        </pc:picChg>
        <pc:picChg chg="mod">
          <ac:chgData name="varitsara monsiri" userId="d21832565e14aca8" providerId="LiveId" clId="{A9F117B8-62A7-4BD3-BA53-23E90F9A9691}" dt="2023-11-10T14:05:04.415" v="6888"/>
          <ac:picMkLst>
            <pc:docMk/>
            <pc:sldMk cId="725661998" sldId="281"/>
            <ac:picMk id="51" creationId="{0CED13B4-B33E-448C-9D41-C49131423685}"/>
          </ac:picMkLst>
        </pc:picChg>
      </pc:sldChg>
      <pc:sldChg chg="addSp delSp modSp new del mod modClrScheme chgLayout">
        <pc:chgData name="varitsara monsiri" userId="d21832565e14aca8" providerId="LiveId" clId="{A9F117B8-62A7-4BD3-BA53-23E90F9A9691}" dt="2023-11-10T09:59:45.647" v="4794" actId="47"/>
        <pc:sldMkLst>
          <pc:docMk/>
          <pc:sldMk cId="2952684925" sldId="282"/>
        </pc:sldMkLst>
        <pc:spChg chg="del">
          <ac:chgData name="varitsara monsiri" userId="d21832565e14aca8" providerId="LiveId" clId="{A9F117B8-62A7-4BD3-BA53-23E90F9A9691}" dt="2023-11-10T07:40:06.122" v="3612" actId="700"/>
          <ac:spMkLst>
            <pc:docMk/>
            <pc:sldMk cId="2952684925" sldId="282"/>
            <ac:spMk id="2" creationId="{F02449C5-BDFA-457B-A73B-7D4D9F41E68C}"/>
          </ac:spMkLst>
        </pc:spChg>
        <pc:spChg chg="del">
          <ac:chgData name="varitsara monsiri" userId="d21832565e14aca8" providerId="LiveId" clId="{A9F117B8-62A7-4BD3-BA53-23E90F9A9691}" dt="2023-11-10T07:40:06.122" v="3612" actId="700"/>
          <ac:spMkLst>
            <pc:docMk/>
            <pc:sldMk cId="2952684925" sldId="282"/>
            <ac:spMk id="3" creationId="{B79059F5-7B49-4B77-9CA3-B8F4478C5DC5}"/>
          </ac:spMkLst>
        </pc:spChg>
        <pc:spChg chg="del">
          <ac:chgData name="varitsara monsiri" userId="d21832565e14aca8" providerId="LiveId" clId="{A9F117B8-62A7-4BD3-BA53-23E90F9A9691}" dt="2023-11-10T07:40:06.122" v="3612" actId="700"/>
          <ac:spMkLst>
            <pc:docMk/>
            <pc:sldMk cId="2952684925" sldId="282"/>
            <ac:spMk id="4" creationId="{771971D2-EE36-4FFF-8A74-192AA19CAA6A}"/>
          </ac:spMkLst>
        </pc:spChg>
        <pc:spChg chg="del">
          <ac:chgData name="varitsara monsiri" userId="d21832565e14aca8" providerId="LiveId" clId="{A9F117B8-62A7-4BD3-BA53-23E90F9A9691}" dt="2023-11-10T07:40:06.122" v="3612" actId="700"/>
          <ac:spMkLst>
            <pc:docMk/>
            <pc:sldMk cId="2952684925" sldId="282"/>
            <ac:spMk id="5" creationId="{E50A88D4-9884-4A53-8B18-D25C008A1FDD}"/>
          </ac:spMkLst>
        </pc:spChg>
        <pc:spChg chg="del">
          <ac:chgData name="varitsara monsiri" userId="d21832565e14aca8" providerId="LiveId" clId="{A9F117B8-62A7-4BD3-BA53-23E90F9A9691}" dt="2023-11-10T07:40:06.122" v="3612" actId="700"/>
          <ac:spMkLst>
            <pc:docMk/>
            <pc:sldMk cId="2952684925" sldId="282"/>
            <ac:spMk id="6" creationId="{51F1E487-E90C-42A1-A7D1-B7045A34A44F}"/>
          </ac:spMkLst>
        </pc:spChg>
        <pc:spChg chg="del">
          <ac:chgData name="varitsara monsiri" userId="d21832565e14aca8" providerId="LiveId" clId="{A9F117B8-62A7-4BD3-BA53-23E90F9A9691}" dt="2023-11-10T07:40:06.122" v="3612" actId="700"/>
          <ac:spMkLst>
            <pc:docMk/>
            <pc:sldMk cId="2952684925" sldId="282"/>
            <ac:spMk id="7" creationId="{F7507974-633B-43FA-9266-603768646BB2}"/>
          </ac:spMkLst>
        </pc:spChg>
        <pc:spChg chg="del">
          <ac:chgData name="varitsara monsiri" userId="d21832565e14aca8" providerId="LiveId" clId="{A9F117B8-62A7-4BD3-BA53-23E90F9A9691}" dt="2023-11-10T07:40:06.122" v="3612" actId="700"/>
          <ac:spMkLst>
            <pc:docMk/>
            <pc:sldMk cId="2952684925" sldId="282"/>
            <ac:spMk id="8" creationId="{32FDFBEC-C7E5-4893-BCFF-ACC981050142}"/>
          </ac:spMkLst>
        </pc:spChg>
        <pc:spChg chg="del">
          <ac:chgData name="varitsara monsiri" userId="d21832565e14aca8" providerId="LiveId" clId="{A9F117B8-62A7-4BD3-BA53-23E90F9A9691}" dt="2023-11-10T07:40:06.122" v="3612" actId="700"/>
          <ac:spMkLst>
            <pc:docMk/>
            <pc:sldMk cId="2952684925" sldId="282"/>
            <ac:spMk id="9" creationId="{D890F1CA-9E6A-4DD6-B983-B0186DCC4676}"/>
          </ac:spMkLst>
        </pc:spChg>
        <pc:spChg chg="del">
          <ac:chgData name="varitsara monsiri" userId="d21832565e14aca8" providerId="LiveId" clId="{A9F117B8-62A7-4BD3-BA53-23E90F9A9691}" dt="2023-11-10T07:40:06.122" v="3612" actId="700"/>
          <ac:spMkLst>
            <pc:docMk/>
            <pc:sldMk cId="2952684925" sldId="282"/>
            <ac:spMk id="10" creationId="{9AC7C896-81EA-4B4E-A75A-D60DD0FFCF38}"/>
          </ac:spMkLst>
        </pc:spChg>
        <pc:spChg chg="del">
          <ac:chgData name="varitsara monsiri" userId="d21832565e14aca8" providerId="LiveId" clId="{A9F117B8-62A7-4BD3-BA53-23E90F9A9691}" dt="2023-11-10T07:40:06.122" v="3612" actId="700"/>
          <ac:spMkLst>
            <pc:docMk/>
            <pc:sldMk cId="2952684925" sldId="282"/>
            <ac:spMk id="11" creationId="{C57C8AC1-FEF1-480F-AC3D-723709EABFEF}"/>
          </ac:spMkLst>
        </pc:spChg>
        <pc:spChg chg="del">
          <ac:chgData name="varitsara monsiri" userId="d21832565e14aca8" providerId="LiveId" clId="{A9F117B8-62A7-4BD3-BA53-23E90F9A9691}" dt="2023-11-10T07:40:06.122" v="3612" actId="700"/>
          <ac:spMkLst>
            <pc:docMk/>
            <pc:sldMk cId="2952684925" sldId="282"/>
            <ac:spMk id="12" creationId="{CA1005E2-3EBE-48E1-87AA-15EDAEB82474}"/>
          </ac:spMkLst>
        </pc:spChg>
        <pc:spChg chg="del">
          <ac:chgData name="varitsara monsiri" userId="d21832565e14aca8" providerId="LiveId" clId="{A9F117B8-62A7-4BD3-BA53-23E90F9A9691}" dt="2023-11-10T07:40:06.122" v="3612" actId="700"/>
          <ac:spMkLst>
            <pc:docMk/>
            <pc:sldMk cId="2952684925" sldId="282"/>
            <ac:spMk id="13" creationId="{7B477FCF-694F-4B51-980F-04B857AF0CD8}"/>
          </ac:spMkLst>
        </pc:spChg>
        <pc:spChg chg="add mod">
          <ac:chgData name="varitsara monsiri" userId="d21832565e14aca8" providerId="LiveId" clId="{A9F117B8-62A7-4BD3-BA53-23E90F9A9691}" dt="2023-11-10T09:41:15.943" v="4493" actId="20577"/>
          <ac:spMkLst>
            <pc:docMk/>
            <pc:sldMk cId="2952684925" sldId="282"/>
            <ac:spMk id="14" creationId="{AE8FD9C7-8AC8-4940-B1E8-C1C215C260ED}"/>
          </ac:spMkLst>
        </pc:spChg>
        <pc:spChg chg="add mod">
          <ac:chgData name="varitsara monsiri" userId="d21832565e14aca8" providerId="LiveId" clId="{A9F117B8-62A7-4BD3-BA53-23E90F9A9691}" dt="2023-11-10T09:53:12.952" v="4735" actId="207"/>
          <ac:spMkLst>
            <pc:docMk/>
            <pc:sldMk cId="2952684925" sldId="282"/>
            <ac:spMk id="15" creationId="{6A889007-C806-4302-8B94-DA0A2E18D669}"/>
          </ac:spMkLst>
        </pc:spChg>
        <pc:spChg chg="add del mod ord">
          <ac:chgData name="varitsara monsiri" userId="d21832565e14aca8" providerId="LiveId" clId="{A9F117B8-62A7-4BD3-BA53-23E90F9A9691}" dt="2023-11-10T09:53:10.631" v="4734" actId="478"/>
          <ac:spMkLst>
            <pc:docMk/>
            <pc:sldMk cId="2952684925" sldId="282"/>
            <ac:spMk id="16" creationId="{3DFFD271-A50D-48B4-B0D9-AE79C2695723}"/>
          </ac:spMkLst>
        </pc:spChg>
        <pc:grpChg chg="add del mod">
          <ac:chgData name="varitsara monsiri" userId="d21832565e14aca8" providerId="LiveId" clId="{A9F117B8-62A7-4BD3-BA53-23E90F9A9691}" dt="2023-11-10T09:46:38.565" v="4611" actId="478"/>
          <ac:grpSpMkLst>
            <pc:docMk/>
            <pc:sldMk cId="2952684925" sldId="282"/>
            <ac:grpSpMk id="18" creationId="{A136BEBC-B27D-4DAB-93B5-8CE7F0588473}"/>
          </ac:grpSpMkLst>
        </pc:grpChg>
        <pc:grpChg chg="add mod">
          <ac:chgData name="varitsara monsiri" userId="d21832565e14aca8" providerId="LiveId" clId="{A9F117B8-62A7-4BD3-BA53-23E90F9A9691}" dt="2023-11-10T09:49:33.551" v="4679"/>
          <ac:grpSpMkLst>
            <pc:docMk/>
            <pc:sldMk cId="2952684925" sldId="282"/>
            <ac:grpSpMk id="26" creationId="{81244257-D3F6-4227-ADE6-D1608D460100}"/>
          </ac:grpSpMkLst>
        </pc:grpChg>
        <pc:grpChg chg="add mod">
          <ac:chgData name="varitsara monsiri" userId="d21832565e14aca8" providerId="LiveId" clId="{A9F117B8-62A7-4BD3-BA53-23E90F9A9691}" dt="2023-11-10T09:49:43.298" v="4681"/>
          <ac:grpSpMkLst>
            <pc:docMk/>
            <pc:sldMk cId="2952684925" sldId="282"/>
            <ac:grpSpMk id="32" creationId="{83E73A7D-B3C9-4D0F-AC28-26BB1CD46D03}"/>
          </ac:grpSpMkLst>
        </pc:grpChg>
        <pc:picChg chg="add del mod ord">
          <ac:chgData name="varitsara monsiri" userId="d21832565e14aca8" providerId="LiveId" clId="{A9F117B8-62A7-4BD3-BA53-23E90F9A9691}" dt="2023-11-10T09:49:36.288" v="4680" actId="478"/>
          <ac:picMkLst>
            <pc:docMk/>
            <pc:sldMk cId="2952684925" sldId="282"/>
            <ac:picMk id="17" creationId="{DA8B815A-EF0C-4B69-AD5B-4E982890DD9C}"/>
          </ac:picMkLst>
        </pc:picChg>
        <pc:picChg chg="mod">
          <ac:chgData name="varitsara monsiri" userId="d21832565e14aca8" providerId="LiveId" clId="{A9F117B8-62A7-4BD3-BA53-23E90F9A9691}" dt="2023-11-10T09:45:59.556" v="4604"/>
          <ac:picMkLst>
            <pc:docMk/>
            <pc:sldMk cId="2952684925" sldId="282"/>
            <ac:picMk id="19" creationId="{59192B04-EA94-41A1-962C-EA21F8F3D391}"/>
          </ac:picMkLst>
        </pc:picChg>
        <pc:picChg chg="mod">
          <ac:chgData name="varitsara monsiri" userId="d21832565e14aca8" providerId="LiveId" clId="{A9F117B8-62A7-4BD3-BA53-23E90F9A9691}" dt="2023-11-10T09:45:59.556" v="4604"/>
          <ac:picMkLst>
            <pc:docMk/>
            <pc:sldMk cId="2952684925" sldId="282"/>
            <ac:picMk id="20" creationId="{5A40B773-8C38-4A9E-9BEE-17CB06C9DE16}"/>
          </ac:picMkLst>
        </pc:picChg>
        <pc:picChg chg="mod">
          <ac:chgData name="varitsara monsiri" userId="d21832565e14aca8" providerId="LiveId" clId="{A9F117B8-62A7-4BD3-BA53-23E90F9A9691}" dt="2023-11-10T09:45:59.556" v="4604"/>
          <ac:picMkLst>
            <pc:docMk/>
            <pc:sldMk cId="2952684925" sldId="282"/>
            <ac:picMk id="21" creationId="{0393B341-3E16-4101-B25B-30F05F02A712}"/>
          </ac:picMkLst>
        </pc:picChg>
        <pc:picChg chg="mod">
          <ac:chgData name="varitsara monsiri" userId="d21832565e14aca8" providerId="LiveId" clId="{A9F117B8-62A7-4BD3-BA53-23E90F9A9691}" dt="2023-11-10T09:45:59.556" v="4604"/>
          <ac:picMkLst>
            <pc:docMk/>
            <pc:sldMk cId="2952684925" sldId="282"/>
            <ac:picMk id="22" creationId="{D65AF929-F169-4070-8BC2-085C162E15DE}"/>
          </ac:picMkLst>
        </pc:picChg>
        <pc:picChg chg="mod">
          <ac:chgData name="varitsara monsiri" userId="d21832565e14aca8" providerId="LiveId" clId="{A9F117B8-62A7-4BD3-BA53-23E90F9A9691}" dt="2023-11-10T09:45:59.556" v="4604"/>
          <ac:picMkLst>
            <pc:docMk/>
            <pc:sldMk cId="2952684925" sldId="282"/>
            <ac:picMk id="23" creationId="{F92755CF-8B22-4D66-BA6B-D0B420445707}"/>
          </ac:picMkLst>
        </pc:picChg>
        <pc:picChg chg="mod">
          <ac:chgData name="varitsara monsiri" userId="d21832565e14aca8" providerId="LiveId" clId="{A9F117B8-62A7-4BD3-BA53-23E90F9A9691}" dt="2023-11-10T09:45:59.556" v="4604"/>
          <ac:picMkLst>
            <pc:docMk/>
            <pc:sldMk cId="2952684925" sldId="282"/>
            <ac:picMk id="24" creationId="{CB6AC938-1222-49AB-80CD-C9A09B4C3EA5}"/>
          </ac:picMkLst>
        </pc:picChg>
        <pc:picChg chg="mod">
          <ac:chgData name="varitsara monsiri" userId="d21832565e14aca8" providerId="LiveId" clId="{A9F117B8-62A7-4BD3-BA53-23E90F9A9691}" dt="2023-11-10T09:45:59.556" v="4604"/>
          <ac:picMkLst>
            <pc:docMk/>
            <pc:sldMk cId="2952684925" sldId="282"/>
            <ac:picMk id="25" creationId="{C890EC47-0DF7-46E5-9EAB-C17382977774}"/>
          </ac:picMkLst>
        </pc:picChg>
        <pc:picChg chg="mod">
          <ac:chgData name="varitsara monsiri" userId="d21832565e14aca8" providerId="LiveId" clId="{A9F117B8-62A7-4BD3-BA53-23E90F9A9691}" dt="2023-11-10T09:49:33.551" v="4679"/>
          <ac:picMkLst>
            <pc:docMk/>
            <pc:sldMk cId="2952684925" sldId="282"/>
            <ac:picMk id="27" creationId="{12540A16-7F48-4D17-BE89-85680AD977B0}"/>
          </ac:picMkLst>
        </pc:picChg>
        <pc:picChg chg="mod">
          <ac:chgData name="varitsara monsiri" userId="d21832565e14aca8" providerId="LiveId" clId="{A9F117B8-62A7-4BD3-BA53-23E90F9A9691}" dt="2023-11-10T09:49:33.551" v="4679"/>
          <ac:picMkLst>
            <pc:docMk/>
            <pc:sldMk cId="2952684925" sldId="282"/>
            <ac:picMk id="28" creationId="{B971E615-AE45-4F8D-A935-522EA0543E4A}"/>
          </ac:picMkLst>
        </pc:picChg>
        <pc:picChg chg="mod">
          <ac:chgData name="varitsara monsiri" userId="d21832565e14aca8" providerId="LiveId" clId="{A9F117B8-62A7-4BD3-BA53-23E90F9A9691}" dt="2023-11-10T09:49:33.551" v="4679"/>
          <ac:picMkLst>
            <pc:docMk/>
            <pc:sldMk cId="2952684925" sldId="282"/>
            <ac:picMk id="29" creationId="{6885604C-A3F1-4FCD-B94B-DDD01D103B35}"/>
          </ac:picMkLst>
        </pc:picChg>
        <pc:picChg chg="mod">
          <ac:chgData name="varitsara monsiri" userId="d21832565e14aca8" providerId="LiveId" clId="{A9F117B8-62A7-4BD3-BA53-23E90F9A9691}" dt="2023-11-10T09:49:33.551" v="4679"/>
          <ac:picMkLst>
            <pc:docMk/>
            <pc:sldMk cId="2952684925" sldId="282"/>
            <ac:picMk id="30" creationId="{CD0AAC82-F857-4A32-98F6-502BB47A44B0}"/>
          </ac:picMkLst>
        </pc:picChg>
        <pc:picChg chg="mod">
          <ac:chgData name="varitsara monsiri" userId="d21832565e14aca8" providerId="LiveId" clId="{A9F117B8-62A7-4BD3-BA53-23E90F9A9691}" dt="2023-11-10T09:49:33.551" v="4679"/>
          <ac:picMkLst>
            <pc:docMk/>
            <pc:sldMk cId="2952684925" sldId="282"/>
            <ac:picMk id="31" creationId="{4079DD42-3AB9-4428-8476-BC0B6E981D9C}"/>
          </ac:picMkLst>
        </pc:picChg>
        <pc:picChg chg="mod">
          <ac:chgData name="varitsara monsiri" userId="d21832565e14aca8" providerId="LiveId" clId="{A9F117B8-62A7-4BD3-BA53-23E90F9A9691}" dt="2023-11-10T09:49:43.298" v="4681"/>
          <ac:picMkLst>
            <pc:docMk/>
            <pc:sldMk cId="2952684925" sldId="282"/>
            <ac:picMk id="33" creationId="{EB8AF4EE-D164-4474-A09E-92E89B342DE4}"/>
          </ac:picMkLst>
        </pc:picChg>
        <pc:picChg chg="mod">
          <ac:chgData name="varitsara monsiri" userId="d21832565e14aca8" providerId="LiveId" clId="{A9F117B8-62A7-4BD3-BA53-23E90F9A9691}" dt="2023-11-10T09:49:43.298" v="4681"/>
          <ac:picMkLst>
            <pc:docMk/>
            <pc:sldMk cId="2952684925" sldId="282"/>
            <ac:picMk id="34" creationId="{C164780B-5DBE-408A-9299-347A5815D217}"/>
          </ac:picMkLst>
        </pc:picChg>
        <pc:picChg chg="mod">
          <ac:chgData name="varitsara monsiri" userId="d21832565e14aca8" providerId="LiveId" clId="{A9F117B8-62A7-4BD3-BA53-23E90F9A9691}" dt="2023-11-10T09:49:43.298" v="4681"/>
          <ac:picMkLst>
            <pc:docMk/>
            <pc:sldMk cId="2952684925" sldId="282"/>
            <ac:picMk id="35" creationId="{2DDC4F99-247A-41FC-89A4-5F4591A9EC7D}"/>
          </ac:picMkLst>
        </pc:picChg>
        <pc:picChg chg="mod">
          <ac:chgData name="varitsara monsiri" userId="d21832565e14aca8" providerId="LiveId" clId="{A9F117B8-62A7-4BD3-BA53-23E90F9A9691}" dt="2023-11-10T09:49:43.298" v="4681"/>
          <ac:picMkLst>
            <pc:docMk/>
            <pc:sldMk cId="2952684925" sldId="282"/>
            <ac:picMk id="36" creationId="{FB4BAFAB-4BB0-4E53-A385-7E2F36C3F330}"/>
          </ac:picMkLst>
        </pc:picChg>
        <pc:picChg chg="mod">
          <ac:chgData name="varitsara monsiri" userId="d21832565e14aca8" providerId="LiveId" clId="{A9F117B8-62A7-4BD3-BA53-23E90F9A9691}" dt="2023-11-10T09:49:43.298" v="4681"/>
          <ac:picMkLst>
            <pc:docMk/>
            <pc:sldMk cId="2952684925" sldId="282"/>
            <ac:picMk id="37" creationId="{48E7DB4E-3D3A-4578-8B3C-69A11BA8A29F}"/>
          </ac:picMkLst>
        </pc:picChg>
        <pc:picChg chg="mod">
          <ac:chgData name="varitsara monsiri" userId="d21832565e14aca8" providerId="LiveId" clId="{A9F117B8-62A7-4BD3-BA53-23E90F9A9691}" dt="2023-11-10T09:49:43.298" v="4681"/>
          <ac:picMkLst>
            <pc:docMk/>
            <pc:sldMk cId="2952684925" sldId="282"/>
            <ac:picMk id="38" creationId="{BBC6F512-9BE4-4633-88EA-90D2EFFB0A49}"/>
          </ac:picMkLst>
        </pc:picChg>
      </pc:sldChg>
      <pc:sldChg chg="addSp delSp modSp new mod modClrScheme chgLayout">
        <pc:chgData name="varitsara monsiri" userId="d21832565e14aca8" providerId="LiveId" clId="{A9F117B8-62A7-4BD3-BA53-23E90F9A9691}" dt="2023-11-10T14:26:14.913" v="7175" actId="1076"/>
        <pc:sldMkLst>
          <pc:docMk/>
          <pc:sldMk cId="2866690274" sldId="283"/>
        </pc:sldMkLst>
        <pc:spChg chg="del">
          <ac:chgData name="varitsara monsiri" userId="d21832565e14aca8" providerId="LiveId" clId="{A9F117B8-62A7-4BD3-BA53-23E90F9A9691}" dt="2023-11-10T07:40:01.286" v="3611" actId="700"/>
          <ac:spMkLst>
            <pc:docMk/>
            <pc:sldMk cId="2866690274" sldId="283"/>
            <ac:spMk id="2" creationId="{7A800B43-8E10-4B22-9A11-EAAB8DBAFD2A}"/>
          </ac:spMkLst>
        </pc:spChg>
        <pc:spChg chg="del">
          <ac:chgData name="varitsara monsiri" userId="d21832565e14aca8" providerId="LiveId" clId="{A9F117B8-62A7-4BD3-BA53-23E90F9A9691}" dt="2023-11-10T07:40:01.286" v="3611" actId="700"/>
          <ac:spMkLst>
            <pc:docMk/>
            <pc:sldMk cId="2866690274" sldId="283"/>
            <ac:spMk id="3" creationId="{7AE501C3-2054-4739-ABFB-4A50D744B76D}"/>
          </ac:spMkLst>
        </pc:spChg>
        <pc:spChg chg="del">
          <ac:chgData name="varitsara monsiri" userId="d21832565e14aca8" providerId="LiveId" clId="{A9F117B8-62A7-4BD3-BA53-23E90F9A9691}" dt="2023-11-10T07:40:01.286" v="3611" actId="700"/>
          <ac:spMkLst>
            <pc:docMk/>
            <pc:sldMk cId="2866690274" sldId="283"/>
            <ac:spMk id="4" creationId="{B8DF1535-6235-4BC4-80DA-B690032EDD5A}"/>
          </ac:spMkLst>
        </pc:spChg>
        <pc:spChg chg="del">
          <ac:chgData name="varitsara monsiri" userId="d21832565e14aca8" providerId="LiveId" clId="{A9F117B8-62A7-4BD3-BA53-23E90F9A9691}" dt="2023-11-10T07:40:01.286" v="3611" actId="700"/>
          <ac:spMkLst>
            <pc:docMk/>
            <pc:sldMk cId="2866690274" sldId="283"/>
            <ac:spMk id="5" creationId="{63CCBC3D-C14B-4674-A299-5D30D8EC1EFF}"/>
          </ac:spMkLst>
        </pc:spChg>
        <pc:spChg chg="del">
          <ac:chgData name="varitsara monsiri" userId="d21832565e14aca8" providerId="LiveId" clId="{A9F117B8-62A7-4BD3-BA53-23E90F9A9691}" dt="2023-11-10T07:40:01.286" v="3611" actId="700"/>
          <ac:spMkLst>
            <pc:docMk/>
            <pc:sldMk cId="2866690274" sldId="283"/>
            <ac:spMk id="6" creationId="{1B919CEA-F973-45B8-A720-1AAFD9880474}"/>
          </ac:spMkLst>
        </pc:spChg>
        <pc:spChg chg="del">
          <ac:chgData name="varitsara monsiri" userId="d21832565e14aca8" providerId="LiveId" clId="{A9F117B8-62A7-4BD3-BA53-23E90F9A9691}" dt="2023-11-10T07:40:01.286" v="3611" actId="700"/>
          <ac:spMkLst>
            <pc:docMk/>
            <pc:sldMk cId="2866690274" sldId="283"/>
            <ac:spMk id="7" creationId="{3F3BF318-F745-4639-94A6-799CDA4D6097}"/>
          </ac:spMkLst>
        </pc:spChg>
        <pc:spChg chg="del">
          <ac:chgData name="varitsara monsiri" userId="d21832565e14aca8" providerId="LiveId" clId="{A9F117B8-62A7-4BD3-BA53-23E90F9A9691}" dt="2023-11-10T07:40:01.286" v="3611" actId="700"/>
          <ac:spMkLst>
            <pc:docMk/>
            <pc:sldMk cId="2866690274" sldId="283"/>
            <ac:spMk id="8" creationId="{82FD9F84-295A-41E3-AB9F-4091C0D2DC2D}"/>
          </ac:spMkLst>
        </pc:spChg>
        <pc:spChg chg="del">
          <ac:chgData name="varitsara monsiri" userId="d21832565e14aca8" providerId="LiveId" clId="{A9F117B8-62A7-4BD3-BA53-23E90F9A9691}" dt="2023-11-10T07:40:01.286" v="3611" actId="700"/>
          <ac:spMkLst>
            <pc:docMk/>
            <pc:sldMk cId="2866690274" sldId="283"/>
            <ac:spMk id="9" creationId="{6A7156A9-1569-4DE6-A800-8D2A02290065}"/>
          </ac:spMkLst>
        </pc:spChg>
        <pc:spChg chg="del">
          <ac:chgData name="varitsara monsiri" userId="d21832565e14aca8" providerId="LiveId" clId="{A9F117B8-62A7-4BD3-BA53-23E90F9A9691}" dt="2023-11-10T07:40:01.286" v="3611" actId="700"/>
          <ac:spMkLst>
            <pc:docMk/>
            <pc:sldMk cId="2866690274" sldId="283"/>
            <ac:spMk id="10" creationId="{42678DF6-E424-404A-B428-40B365DDD770}"/>
          </ac:spMkLst>
        </pc:spChg>
        <pc:spChg chg="del">
          <ac:chgData name="varitsara monsiri" userId="d21832565e14aca8" providerId="LiveId" clId="{A9F117B8-62A7-4BD3-BA53-23E90F9A9691}" dt="2023-11-10T07:40:01.286" v="3611" actId="700"/>
          <ac:spMkLst>
            <pc:docMk/>
            <pc:sldMk cId="2866690274" sldId="283"/>
            <ac:spMk id="11" creationId="{66A807EC-E058-475B-A891-91CB73E22401}"/>
          </ac:spMkLst>
        </pc:spChg>
        <pc:spChg chg="del">
          <ac:chgData name="varitsara monsiri" userId="d21832565e14aca8" providerId="LiveId" clId="{A9F117B8-62A7-4BD3-BA53-23E90F9A9691}" dt="2023-11-10T07:40:01.286" v="3611" actId="700"/>
          <ac:spMkLst>
            <pc:docMk/>
            <pc:sldMk cId="2866690274" sldId="283"/>
            <ac:spMk id="12" creationId="{8E0D9735-BB1F-47B0-8B7B-BC5DB86BA47B}"/>
          </ac:spMkLst>
        </pc:spChg>
        <pc:spChg chg="del">
          <ac:chgData name="varitsara monsiri" userId="d21832565e14aca8" providerId="LiveId" clId="{A9F117B8-62A7-4BD3-BA53-23E90F9A9691}" dt="2023-11-10T07:40:01.286" v="3611" actId="700"/>
          <ac:spMkLst>
            <pc:docMk/>
            <pc:sldMk cId="2866690274" sldId="283"/>
            <ac:spMk id="13" creationId="{ECB8EF55-24B2-4E02-8C71-2B9371A2D2EE}"/>
          </ac:spMkLst>
        </pc:spChg>
        <pc:spChg chg="add mod">
          <ac:chgData name="varitsara monsiri" userId="d21832565e14aca8" providerId="LiveId" clId="{A9F117B8-62A7-4BD3-BA53-23E90F9A9691}" dt="2023-11-10T08:45:27.438" v="3689" actId="1076"/>
          <ac:spMkLst>
            <pc:docMk/>
            <pc:sldMk cId="2866690274" sldId="283"/>
            <ac:spMk id="14" creationId="{BBFAF5B8-6BAE-4B0F-9ED9-5523FF8DE9AE}"/>
          </ac:spMkLst>
        </pc:spChg>
        <pc:picChg chg="add mod">
          <ac:chgData name="varitsara monsiri" userId="d21832565e14aca8" providerId="LiveId" clId="{A9F117B8-62A7-4BD3-BA53-23E90F9A9691}" dt="2023-11-10T09:36:44.304" v="4380"/>
          <ac:picMkLst>
            <pc:docMk/>
            <pc:sldMk cId="2866690274" sldId="283"/>
            <ac:picMk id="15" creationId="{1A291A7A-113B-42E0-BD75-EEB9CAC0E0DE}"/>
          </ac:picMkLst>
        </pc:picChg>
        <pc:picChg chg="add mod">
          <ac:chgData name="varitsara monsiri" userId="d21832565e14aca8" providerId="LiveId" clId="{A9F117B8-62A7-4BD3-BA53-23E90F9A9691}" dt="2023-11-10T09:36:44.304" v="4380"/>
          <ac:picMkLst>
            <pc:docMk/>
            <pc:sldMk cId="2866690274" sldId="283"/>
            <ac:picMk id="16" creationId="{53FF1D82-872C-448E-915A-7867EB6AF7B7}"/>
          </ac:picMkLst>
        </pc:picChg>
        <pc:picChg chg="add mod">
          <ac:chgData name="varitsara monsiri" userId="d21832565e14aca8" providerId="LiveId" clId="{A9F117B8-62A7-4BD3-BA53-23E90F9A9691}" dt="2023-11-10T09:36:44.304" v="4380"/>
          <ac:picMkLst>
            <pc:docMk/>
            <pc:sldMk cId="2866690274" sldId="283"/>
            <ac:picMk id="17" creationId="{5E06E540-8170-41BB-9DE1-7285A76F8272}"/>
          </ac:picMkLst>
        </pc:picChg>
        <pc:picChg chg="add mod">
          <ac:chgData name="varitsara monsiri" userId="d21832565e14aca8" providerId="LiveId" clId="{A9F117B8-62A7-4BD3-BA53-23E90F9A9691}" dt="2023-11-10T09:36:44.304" v="4380"/>
          <ac:picMkLst>
            <pc:docMk/>
            <pc:sldMk cId="2866690274" sldId="283"/>
            <ac:picMk id="18" creationId="{9F1565B3-2FA0-4E27-9427-1A97BE940AF1}"/>
          </ac:picMkLst>
        </pc:picChg>
        <pc:picChg chg="add mod">
          <ac:chgData name="varitsara monsiri" userId="d21832565e14aca8" providerId="LiveId" clId="{A9F117B8-62A7-4BD3-BA53-23E90F9A9691}" dt="2023-11-10T09:36:44.304" v="4380"/>
          <ac:picMkLst>
            <pc:docMk/>
            <pc:sldMk cId="2866690274" sldId="283"/>
            <ac:picMk id="19" creationId="{FB5A3FA9-364D-435E-81FF-2BE22E47CF14}"/>
          </ac:picMkLst>
        </pc:picChg>
        <pc:picChg chg="add mod">
          <ac:chgData name="varitsara monsiri" userId="d21832565e14aca8" providerId="LiveId" clId="{A9F117B8-62A7-4BD3-BA53-23E90F9A9691}" dt="2023-11-10T09:36:44.304" v="4380"/>
          <ac:picMkLst>
            <pc:docMk/>
            <pc:sldMk cId="2866690274" sldId="283"/>
            <ac:picMk id="20" creationId="{07B50403-5666-4F1F-8189-8B794DB8CF84}"/>
          </ac:picMkLst>
        </pc:picChg>
        <pc:picChg chg="add mod">
          <ac:chgData name="varitsara monsiri" userId="d21832565e14aca8" providerId="LiveId" clId="{A9F117B8-62A7-4BD3-BA53-23E90F9A9691}" dt="2023-11-10T09:36:44.304" v="4380"/>
          <ac:picMkLst>
            <pc:docMk/>
            <pc:sldMk cId="2866690274" sldId="283"/>
            <ac:picMk id="21" creationId="{A1219673-49D6-4F61-BA8B-3DE5771C7679}"/>
          </ac:picMkLst>
        </pc:picChg>
        <pc:picChg chg="add mod">
          <ac:chgData name="varitsara monsiri" userId="d21832565e14aca8" providerId="LiveId" clId="{A9F117B8-62A7-4BD3-BA53-23E90F9A9691}" dt="2023-11-10T14:26:14.913" v="7175" actId="1076"/>
          <ac:picMkLst>
            <pc:docMk/>
            <pc:sldMk cId="2866690274" sldId="283"/>
            <ac:picMk id="22" creationId="{0F203C64-785B-44DB-9B98-30D747146E75}"/>
          </ac:picMkLst>
        </pc:picChg>
        <pc:picChg chg="add mod">
          <ac:chgData name="varitsara monsiri" userId="d21832565e14aca8" providerId="LiveId" clId="{A9F117B8-62A7-4BD3-BA53-23E90F9A9691}" dt="2023-11-10T09:36:48.618" v="4381" actId="1076"/>
          <ac:picMkLst>
            <pc:docMk/>
            <pc:sldMk cId="2866690274" sldId="283"/>
            <ac:picMk id="23" creationId="{ABC037C5-7E76-4E87-9352-40E097C28A4A}"/>
          </ac:picMkLst>
        </pc:picChg>
        <pc:picChg chg="add mod">
          <ac:chgData name="varitsara monsiri" userId="d21832565e14aca8" providerId="LiveId" clId="{A9F117B8-62A7-4BD3-BA53-23E90F9A9691}" dt="2023-11-10T14:26:14.913" v="7175" actId="1076"/>
          <ac:picMkLst>
            <pc:docMk/>
            <pc:sldMk cId="2866690274" sldId="283"/>
            <ac:picMk id="24" creationId="{91307CB0-1232-4DE3-805A-4DB42898027A}"/>
          </ac:picMkLst>
        </pc:picChg>
        <pc:picChg chg="add mod">
          <ac:chgData name="varitsara monsiri" userId="d21832565e14aca8" providerId="LiveId" clId="{A9F117B8-62A7-4BD3-BA53-23E90F9A9691}" dt="2023-11-10T09:36:44.304" v="4380"/>
          <ac:picMkLst>
            <pc:docMk/>
            <pc:sldMk cId="2866690274" sldId="283"/>
            <ac:picMk id="25" creationId="{F476A8CD-8185-4677-9108-C4DE65A5B975}"/>
          </ac:picMkLst>
        </pc:picChg>
        <pc:picChg chg="add mod">
          <ac:chgData name="varitsara monsiri" userId="d21832565e14aca8" providerId="LiveId" clId="{A9F117B8-62A7-4BD3-BA53-23E90F9A9691}" dt="2023-11-10T09:36:44.304" v="4380"/>
          <ac:picMkLst>
            <pc:docMk/>
            <pc:sldMk cId="2866690274" sldId="283"/>
            <ac:picMk id="26" creationId="{F09BDDF9-08E2-4BC5-91F3-8A00B1B0F186}"/>
          </ac:picMkLst>
        </pc:picChg>
        <pc:picChg chg="add mod">
          <ac:chgData name="varitsara monsiri" userId="d21832565e14aca8" providerId="LiveId" clId="{A9F117B8-62A7-4BD3-BA53-23E90F9A9691}" dt="2023-11-10T09:36:44.304" v="4380"/>
          <ac:picMkLst>
            <pc:docMk/>
            <pc:sldMk cId="2866690274" sldId="283"/>
            <ac:picMk id="27" creationId="{7B394640-BF6E-4AE2-953D-90D65B70376C}"/>
          </ac:picMkLst>
        </pc:picChg>
      </pc:sldChg>
      <pc:sldChg chg="addSp delSp modSp new mod modClrScheme chgLayout">
        <pc:chgData name="varitsara monsiri" userId="d21832565e14aca8" providerId="LiveId" clId="{A9F117B8-62A7-4BD3-BA53-23E90F9A9691}" dt="2023-11-10T08:12:45.562" v="3681" actId="207"/>
        <pc:sldMkLst>
          <pc:docMk/>
          <pc:sldMk cId="2155792890" sldId="284"/>
        </pc:sldMkLst>
        <pc:spChg chg="del">
          <ac:chgData name="varitsara monsiri" userId="d21832565e14aca8" providerId="LiveId" clId="{A9F117B8-62A7-4BD3-BA53-23E90F9A9691}" dt="2023-11-10T07:39:57.926" v="3610" actId="700"/>
          <ac:spMkLst>
            <pc:docMk/>
            <pc:sldMk cId="2155792890" sldId="284"/>
            <ac:spMk id="2" creationId="{2440B48B-0F1E-4F87-81AE-49123EB75766}"/>
          </ac:spMkLst>
        </pc:spChg>
        <pc:spChg chg="del">
          <ac:chgData name="varitsara monsiri" userId="d21832565e14aca8" providerId="LiveId" clId="{A9F117B8-62A7-4BD3-BA53-23E90F9A9691}" dt="2023-11-10T07:39:57.926" v="3610" actId="700"/>
          <ac:spMkLst>
            <pc:docMk/>
            <pc:sldMk cId="2155792890" sldId="284"/>
            <ac:spMk id="3" creationId="{A212E2ED-1FDB-46BF-8CCB-0386C2F6CE33}"/>
          </ac:spMkLst>
        </pc:spChg>
        <pc:spChg chg="del">
          <ac:chgData name="varitsara monsiri" userId="d21832565e14aca8" providerId="LiveId" clId="{A9F117B8-62A7-4BD3-BA53-23E90F9A9691}" dt="2023-11-10T07:39:57.926" v="3610" actId="700"/>
          <ac:spMkLst>
            <pc:docMk/>
            <pc:sldMk cId="2155792890" sldId="284"/>
            <ac:spMk id="4" creationId="{525F1ED6-0DA7-41C6-BD07-FEE22113A027}"/>
          </ac:spMkLst>
        </pc:spChg>
        <pc:spChg chg="del">
          <ac:chgData name="varitsara monsiri" userId="d21832565e14aca8" providerId="LiveId" clId="{A9F117B8-62A7-4BD3-BA53-23E90F9A9691}" dt="2023-11-10T07:39:57.926" v="3610" actId="700"/>
          <ac:spMkLst>
            <pc:docMk/>
            <pc:sldMk cId="2155792890" sldId="284"/>
            <ac:spMk id="5" creationId="{3DABC1CD-4764-4450-BADE-36ADAD40BF38}"/>
          </ac:spMkLst>
        </pc:spChg>
        <pc:spChg chg="del">
          <ac:chgData name="varitsara monsiri" userId="d21832565e14aca8" providerId="LiveId" clId="{A9F117B8-62A7-4BD3-BA53-23E90F9A9691}" dt="2023-11-10T07:39:57.926" v="3610" actId="700"/>
          <ac:spMkLst>
            <pc:docMk/>
            <pc:sldMk cId="2155792890" sldId="284"/>
            <ac:spMk id="6" creationId="{622F6A47-C823-4F32-BEF5-A08CF48AF8AD}"/>
          </ac:spMkLst>
        </pc:spChg>
        <pc:spChg chg="del">
          <ac:chgData name="varitsara monsiri" userId="d21832565e14aca8" providerId="LiveId" clId="{A9F117B8-62A7-4BD3-BA53-23E90F9A9691}" dt="2023-11-10T07:39:57.926" v="3610" actId="700"/>
          <ac:spMkLst>
            <pc:docMk/>
            <pc:sldMk cId="2155792890" sldId="284"/>
            <ac:spMk id="7" creationId="{5B6A7CDA-A436-47EC-A60B-E6B024A5B396}"/>
          </ac:spMkLst>
        </pc:spChg>
        <pc:spChg chg="del">
          <ac:chgData name="varitsara monsiri" userId="d21832565e14aca8" providerId="LiveId" clId="{A9F117B8-62A7-4BD3-BA53-23E90F9A9691}" dt="2023-11-10T07:39:57.926" v="3610" actId="700"/>
          <ac:spMkLst>
            <pc:docMk/>
            <pc:sldMk cId="2155792890" sldId="284"/>
            <ac:spMk id="8" creationId="{97D82C93-5495-463D-AC6D-93FFA36F430B}"/>
          </ac:spMkLst>
        </pc:spChg>
        <pc:spChg chg="del">
          <ac:chgData name="varitsara monsiri" userId="d21832565e14aca8" providerId="LiveId" clId="{A9F117B8-62A7-4BD3-BA53-23E90F9A9691}" dt="2023-11-10T07:39:57.926" v="3610" actId="700"/>
          <ac:spMkLst>
            <pc:docMk/>
            <pc:sldMk cId="2155792890" sldId="284"/>
            <ac:spMk id="9" creationId="{7141B202-D703-458D-BC0B-2312722CEE5C}"/>
          </ac:spMkLst>
        </pc:spChg>
        <pc:spChg chg="del">
          <ac:chgData name="varitsara monsiri" userId="d21832565e14aca8" providerId="LiveId" clId="{A9F117B8-62A7-4BD3-BA53-23E90F9A9691}" dt="2023-11-10T07:39:57.926" v="3610" actId="700"/>
          <ac:spMkLst>
            <pc:docMk/>
            <pc:sldMk cId="2155792890" sldId="284"/>
            <ac:spMk id="10" creationId="{19E6B204-1590-4D98-AE51-90BA9AA7C905}"/>
          </ac:spMkLst>
        </pc:spChg>
        <pc:spChg chg="del">
          <ac:chgData name="varitsara monsiri" userId="d21832565e14aca8" providerId="LiveId" clId="{A9F117B8-62A7-4BD3-BA53-23E90F9A9691}" dt="2023-11-10T07:39:57.926" v="3610" actId="700"/>
          <ac:spMkLst>
            <pc:docMk/>
            <pc:sldMk cId="2155792890" sldId="284"/>
            <ac:spMk id="11" creationId="{EEC2262C-E476-49BF-A659-8E3E4D950071}"/>
          </ac:spMkLst>
        </pc:spChg>
        <pc:spChg chg="del">
          <ac:chgData name="varitsara monsiri" userId="d21832565e14aca8" providerId="LiveId" clId="{A9F117B8-62A7-4BD3-BA53-23E90F9A9691}" dt="2023-11-10T07:39:57.926" v="3610" actId="700"/>
          <ac:spMkLst>
            <pc:docMk/>
            <pc:sldMk cId="2155792890" sldId="284"/>
            <ac:spMk id="12" creationId="{FA7F6B1D-93B8-4F2A-9A89-E72A0640E964}"/>
          </ac:spMkLst>
        </pc:spChg>
        <pc:spChg chg="del">
          <ac:chgData name="varitsara monsiri" userId="d21832565e14aca8" providerId="LiveId" clId="{A9F117B8-62A7-4BD3-BA53-23E90F9A9691}" dt="2023-11-10T07:39:57.926" v="3610" actId="700"/>
          <ac:spMkLst>
            <pc:docMk/>
            <pc:sldMk cId="2155792890" sldId="284"/>
            <ac:spMk id="13" creationId="{E0B6E8A1-D366-4A11-80C9-7A4F75B392B3}"/>
          </ac:spMkLst>
        </pc:spChg>
        <pc:spChg chg="add mod">
          <ac:chgData name="varitsara monsiri" userId="d21832565e14aca8" providerId="LiveId" clId="{A9F117B8-62A7-4BD3-BA53-23E90F9A9691}" dt="2023-11-10T08:11:13.972" v="3679" actId="1035"/>
          <ac:spMkLst>
            <pc:docMk/>
            <pc:sldMk cId="2155792890" sldId="284"/>
            <ac:spMk id="14" creationId="{825DE414-8BE6-42F1-8441-46B0DB19A3B5}"/>
          </ac:spMkLst>
        </pc:spChg>
        <pc:spChg chg="add mod">
          <ac:chgData name="varitsara monsiri" userId="d21832565e14aca8" providerId="LiveId" clId="{A9F117B8-62A7-4BD3-BA53-23E90F9A9691}" dt="2023-11-10T08:11:13.972" v="3679" actId="1035"/>
          <ac:spMkLst>
            <pc:docMk/>
            <pc:sldMk cId="2155792890" sldId="284"/>
            <ac:spMk id="15" creationId="{472DF5EB-19A6-4A34-973E-CE7ECC4FB5E7}"/>
          </ac:spMkLst>
        </pc:spChg>
        <pc:spChg chg="add mod">
          <ac:chgData name="varitsara monsiri" userId="d21832565e14aca8" providerId="LiveId" clId="{A9F117B8-62A7-4BD3-BA53-23E90F9A9691}" dt="2023-11-10T08:12:45.562" v="3681" actId="207"/>
          <ac:spMkLst>
            <pc:docMk/>
            <pc:sldMk cId="2155792890" sldId="284"/>
            <ac:spMk id="16" creationId="{D6B06ACC-70AB-4BA2-B13F-73DBA9FC7524}"/>
          </ac:spMkLst>
        </pc:spChg>
      </pc:sldChg>
      <pc:sldChg chg="addSp delSp modSp add del mod">
        <pc:chgData name="varitsara monsiri" userId="d21832565e14aca8" providerId="LiveId" clId="{A9F117B8-62A7-4BD3-BA53-23E90F9A9691}" dt="2023-11-10T09:12:19.942" v="3978" actId="47"/>
        <pc:sldMkLst>
          <pc:docMk/>
          <pc:sldMk cId="412439432" sldId="285"/>
        </pc:sldMkLst>
        <pc:grpChg chg="del mod ord">
          <ac:chgData name="varitsara monsiri" userId="d21832565e14aca8" providerId="LiveId" clId="{A9F117B8-62A7-4BD3-BA53-23E90F9A9691}" dt="2023-11-10T09:09:56.355" v="3904" actId="478"/>
          <ac:grpSpMkLst>
            <pc:docMk/>
            <pc:sldMk cId="412439432" sldId="285"/>
            <ac:grpSpMk id="37" creationId="{BFD2387D-0AE0-4581-9597-F524EBBBB302}"/>
          </ac:grpSpMkLst>
        </pc:grpChg>
        <pc:grpChg chg="add mod">
          <ac:chgData name="varitsara monsiri" userId="d21832565e14aca8" providerId="LiveId" clId="{A9F117B8-62A7-4BD3-BA53-23E90F9A9691}" dt="2023-11-10T09:10:12.476" v="3905"/>
          <ac:grpSpMkLst>
            <pc:docMk/>
            <pc:sldMk cId="412439432" sldId="285"/>
            <ac:grpSpMk id="42" creationId="{0ADED5C3-9458-4E67-ABB2-AE7AB6339253}"/>
          </ac:grpSpMkLst>
        </pc:grpChg>
        <pc:grpChg chg="add mod">
          <ac:chgData name="varitsara monsiri" userId="d21832565e14aca8" providerId="LiveId" clId="{A9F117B8-62A7-4BD3-BA53-23E90F9A9691}" dt="2023-11-10T09:11:12.100" v="3976" actId="688"/>
          <ac:grpSpMkLst>
            <pc:docMk/>
            <pc:sldMk cId="412439432" sldId="285"/>
            <ac:grpSpMk id="48" creationId="{F3580BE8-AE5B-4404-A1D8-A6C34F000FF4}"/>
          </ac:grpSpMkLst>
        </pc:grpChg>
        <pc:picChg chg="mod">
          <ac:chgData name="varitsara monsiri" userId="d21832565e14aca8" providerId="LiveId" clId="{A9F117B8-62A7-4BD3-BA53-23E90F9A9691}" dt="2023-11-10T09:10:12.476" v="3905"/>
          <ac:picMkLst>
            <pc:docMk/>
            <pc:sldMk cId="412439432" sldId="285"/>
            <ac:picMk id="43" creationId="{4DAF6A9D-F0DD-4E36-9843-6091FA5BB284}"/>
          </ac:picMkLst>
        </pc:picChg>
        <pc:picChg chg="mod">
          <ac:chgData name="varitsara monsiri" userId="d21832565e14aca8" providerId="LiveId" clId="{A9F117B8-62A7-4BD3-BA53-23E90F9A9691}" dt="2023-11-10T09:10:12.476" v="3905"/>
          <ac:picMkLst>
            <pc:docMk/>
            <pc:sldMk cId="412439432" sldId="285"/>
            <ac:picMk id="44" creationId="{E8C7BB4F-632F-45F5-9F32-763835756DF8}"/>
          </ac:picMkLst>
        </pc:picChg>
        <pc:picChg chg="mod">
          <ac:chgData name="varitsara monsiri" userId="d21832565e14aca8" providerId="LiveId" clId="{A9F117B8-62A7-4BD3-BA53-23E90F9A9691}" dt="2023-11-10T09:10:12.476" v="3905"/>
          <ac:picMkLst>
            <pc:docMk/>
            <pc:sldMk cId="412439432" sldId="285"/>
            <ac:picMk id="45" creationId="{EC5A602B-B784-4652-AC1F-42AA642E7A86}"/>
          </ac:picMkLst>
        </pc:picChg>
        <pc:picChg chg="mod">
          <ac:chgData name="varitsara monsiri" userId="d21832565e14aca8" providerId="LiveId" clId="{A9F117B8-62A7-4BD3-BA53-23E90F9A9691}" dt="2023-11-10T09:10:12.476" v="3905"/>
          <ac:picMkLst>
            <pc:docMk/>
            <pc:sldMk cId="412439432" sldId="285"/>
            <ac:picMk id="46" creationId="{146F6199-E8E3-4DD8-A841-DCDEED3B6B1E}"/>
          </ac:picMkLst>
        </pc:picChg>
        <pc:picChg chg="mod">
          <ac:chgData name="varitsara monsiri" userId="d21832565e14aca8" providerId="LiveId" clId="{A9F117B8-62A7-4BD3-BA53-23E90F9A9691}" dt="2023-11-10T09:10:12.476" v="3905"/>
          <ac:picMkLst>
            <pc:docMk/>
            <pc:sldMk cId="412439432" sldId="285"/>
            <ac:picMk id="47" creationId="{B7F7A4A2-AF42-491D-86F9-751E7102B78C}"/>
          </ac:picMkLst>
        </pc:picChg>
        <pc:picChg chg="mod">
          <ac:chgData name="varitsara monsiri" userId="d21832565e14aca8" providerId="LiveId" clId="{A9F117B8-62A7-4BD3-BA53-23E90F9A9691}" dt="2023-11-10T09:10:12.476" v="3905"/>
          <ac:picMkLst>
            <pc:docMk/>
            <pc:sldMk cId="412439432" sldId="285"/>
            <ac:picMk id="49" creationId="{AB3787F9-08B4-426F-88CA-B7A640F87EEA}"/>
          </ac:picMkLst>
        </pc:picChg>
        <pc:picChg chg="mod">
          <ac:chgData name="varitsara monsiri" userId="d21832565e14aca8" providerId="LiveId" clId="{A9F117B8-62A7-4BD3-BA53-23E90F9A9691}" dt="2023-11-10T09:10:12.476" v="3905"/>
          <ac:picMkLst>
            <pc:docMk/>
            <pc:sldMk cId="412439432" sldId="285"/>
            <ac:picMk id="50" creationId="{AFC8D631-29E5-4C54-8AC8-B276BCCD4C65}"/>
          </ac:picMkLst>
        </pc:picChg>
        <pc:picChg chg="mod">
          <ac:chgData name="varitsara monsiri" userId="d21832565e14aca8" providerId="LiveId" clId="{A9F117B8-62A7-4BD3-BA53-23E90F9A9691}" dt="2023-11-10T09:10:12.476" v="3905"/>
          <ac:picMkLst>
            <pc:docMk/>
            <pc:sldMk cId="412439432" sldId="285"/>
            <ac:picMk id="51" creationId="{51EAF9DB-78AA-43E5-92C8-C4E31D46A42A}"/>
          </ac:picMkLst>
        </pc:picChg>
        <pc:picChg chg="mod">
          <ac:chgData name="varitsara monsiri" userId="d21832565e14aca8" providerId="LiveId" clId="{A9F117B8-62A7-4BD3-BA53-23E90F9A9691}" dt="2023-11-10T09:10:12.476" v="3905"/>
          <ac:picMkLst>
            <pc:docMk/>
            <pc:sldMk cId="412439432" sldId="285"/>
            <ac:picMk id="52" creationId="{8130538D-9272-4792-9758-C05828A3D3A8}"/>
          </ac:picMkLst>
        </pc:picChg>
      </pc:sldChg>
      <pc:sldChg chg="addSp delSp modSp add del mod ord">
        <pc:chgData name="varitsara monsiri" userId="d21832565e14aca8" providerId="LiveId" clId="{A9F117B8-62A7-4BD3-BA53-23E90F9A9691}" dt="2023-11-10T09:20:23.273" v="4195" actId="47"/>
        <pc:sldMkLst>
          <pc:docMk/>
          <pc:sldMk cId="819583835" sldId="285"/>
        </pc:sldMkLst>
        <pc:grpChg chg="add mod ord">
          <ac:chgData name="varitsara monsiri" userId="d21832565e14aca8" providerId="LiveId" clId="{A9F117B8-62A7-4BD3-BA53-23E90F9A9691}" dt="2023-11-10T09:17:25.969" v="4127" actId="167"/>
          <ac:grpSpMkLst>
            <pc:docMk/>
            <pc:sldMk cId="819583835" sldId="285"/>
            <ac:grpSpMk id="2" creationId="{05AD4206-773D-4EC7-8786-75265589DC83}"/>
          </ac:grpSpMkLst>
        </pc:grpChg>
        <pc:grpChg chg="add del mod">
          <ac:chgData name="varitsara monsiri" userId="d21832565e14aca8" providerId="LiveId" clId="{A9F117B8-62A7-4BD3-BA53-23E90F9A9691}" dt="2023-11-10T09:20:20.131" v="4194" actId="21"/>
          <ac:grpSpMkLst>
            <pc:docMk/>
            <pc:sldMk cId="819583835" sldId="285"/>
            <ac:grpSpMk id="3" creationId="{DE1BDB2F-C95D-41A3-9DBB-BEF10AEB0C5A}"/>
          </ac:grpSpMkLst>
        </pc:grpChg>
        <pc:grpChg chg="del mod">
          <ac:chgData name="varitsara monsiri" userId="d21832565e14aca8" providerId="LiveId" clId="{A9F117B8-62A7-4BD3-BA53-23E90F9A9691}" dt="2023-11-10T09:16:49.312" v="4037" actId="21"/>
          <ac:grpSpMkLst>
            <pc:docMk/>
            <pc:sldMk cId="819583835" sldId="285"/>
            <ac:grpSpMk id="31" creationId="{63A1280B-416D-43BC-AC76-EA0754BA8BBA}"/>
          </ac:grpSpMkLst>
        </pc:grpChg>
        <pc:grpChg chg="add del mod">
          <ac:chgData name="varitsara monsiri" userId="d21832565e14aca8" providerId="LiveId" clId="{A9F117B8-62A7-4BD3-BA53-23E90F9A9691}" dt="2023-11-10T09:16:58.356" v="4039" actId="165"/>
          <ac:grpSpMkLst>
            <pc:docMk/>
            <pc:sldMk cId="819583835" sldId="285"/>
            <ac:grpSpMk id="32" creationId="{146B806B-1D29-4FD1-B443-094237657DC4}"/>
          </ac:grpSpMkLst>
        </pc:grpChg>
        <pc:picChg chg="mod topLvl">
          <ac:chgData name="varitsara monsiri" userId="d21832565e14aca8" providerId="LiveId" clId="{A9F117B8-62A7-4BD3-BA53-23E90F9A9691}" dt="2023-11-10T09:20:19.260" v="4193" actId="164"/>
          <ac:picMkLst>
            <pc:docMk/>
            <pc:sldMk cId="819583835" sldId="285"/>
            <ac:picMk id="33" creationId="{6F364C2F-D501-4DF5-AD50-B1797BE33BE1}"/>
          </ac:picMkLst>
        </pc:picChg>
        <pc:picChg chg="mod topLvl">
          <ac:chgData name="varitsara monsiri" userId="d21832565e14aca8" providerId="LiveId" clId="{A9F117B8-62A7-4BD3-BA53-23E90F9A9691}" dt="2023-11-10T09:17:02.074" v="4040" actId="164"/>
          <ac:picMkLst>
            <pc:docMk/>
            <pc:sldMk cId="819583835" sldId="285"/>
            <ac:picMk id="34" creationId="{F0CA0709-B55E-4553-9265-7CE48B3B9773}"/>
          </ac:picMkLst>
        </pc:picChg>
        <pc:picChg chg="mod topLvl">
          <ac:chgData name="varitsara monsiri" userId="d21832565e14aca8" providerId="LiveId" clId="{A9F117B8-62A7-4BD3-BA53-23E90F9A9691}" dt="2023-11-10T09:20:19.260" v="4193" actId="164"/>
          <ac:picMkLst>
            <pc:docMk/>
            <pc:sldMk cId="819583835" sldId="285"/>
            <ac:picMk id="35" creationId="{0B945EDA-BE5D-4297-ADB4-1440992E12C9}"/>
          </ac:picMkLst>
        </pc:picChg>
        <pc:picChg chg="mod topLvl">
          <ac:chgData name="varitsara monsiri" userId="d21832565e14aca8" providerId="LiveId" clId="{A9F117B8-62A7-4BD3-BA53-23E90F9A9691}" dt="2023-11-10T09:20:19.260" v="4193" actId="164"/>
          <ac:picMkLst>
            <pc:docMk/>
            <pc:sldMk cId="819583835" sldId="285"/>
            <ac:picMk id="36" creationId="{E914A1DD-23B1-471F-B269-13A785121067}"/>
          </ac:picMkLst>
        </pc:picChg>
        <pc:picChg chg="mod topLvl">
          <ac:chgData name="varitsara monsiri" userId="d21832565e14aca8" providerId="LiveId" clId="{A9F117B8-62A7-4BD3-BA53-23E90F9A9691}" dt="2023-11-10T09:17:02.074" v="4040" actId="164"/>
          <ac:picMkLst>
            <pc:docMk/>
            <pc:sldMk cId="819583835" sldId="285"/>
            <ac:picMk id="37" creationId="{4048E8FA-8468-40DB-913D-ADCED48CDEB3}"/>
          </ac:picMkLst>
        </pc:picChg>
        <pc:picChg chg="mod topLvl">
          <ac:chgData name="varitsara monsiri" userId="d21832565e14aca8" providerId="LiveId" clId="{A9F117B8-62A7-4BD3-BA53-23E90F9A9691}" dt="2023-11-10T09:20:19.260" v="4193" actId="164"/>
          <ac:picMkLst>
            <pc:docMk/>
            <pc:sldMk cId="819583835" sldId="285"/>
            <ac:picMk id="38" creationId="{B4072127-1544-4B1D-833E-16691D792896}"/>
          </ac:picMkLst>
        </pc:picChg>
        <pc:picChg chg="mod topLvl">
          <ac:chgData name="varitsara monsiri" userId="d21832565e14aca8" providerId="LiveId" clId="{A9F117B8-62A7-4BD3-BA53-23E90F9A9691}" dt="2023-11-10T09:20:19.260" v="4193" actId="164"/>
          <ac:picMkLst>
            <pc:docMk/>
            <pc:sldMk cId="819583835" sldId="285"/>
            <ac:picMk id="39" creationId="{6635C44F-9D28-4063-A9D6-0E3BA8DCCEBC}"/>
          </ac:picMkLst>
        </pc:picChg>
        <pc:picChg chg="mod topLvl">
          <ac:chgData name="varitsara monsiri" userId="d21832565e14aca8" providerId="LiveId" clId="{A9F117B8-62A7-4BD3-BA53-23E90F9A9691}" dt="2023-11-10T09:17:02.074" v="4040" actId="164"/>
          <ac:picMkLst>
            <pc:docMk/>
            <pc:sldMk cId="819583835" sldId="285"/>
            <ac:picMk id="40" creationId="{4EBD59BF-0608-4D49-8EA1-C14FFBC9CCC6}"/>
          </ac:picMkLst>
        </pc:picChg>
        <pc:picChg chg="mod topLvl">
          <ac:chgData name="varitsara monsiri" userId="d21832565e14aca8" providerId="LiveId" clId="{A9F117B8-62A7-4BD3-BA53-23E90F9A9691}" dt="2023-11-10T09:17:02.074" v="4040" actId="164"/>
          <ac:picMkLst>
            <pc:docMk/>
            <pc:sldMk cId="819583835" sldId="285"/>
            <ac:picMk id="41" creationId="{C7037E6D-7AB8-4771-ADDB-E4325CF93CB8}"/>
          </ac:picMkLst>
        </pc:picChg>
        <pc:picChg chg="mod topLvl">
          <ac:chgData name="varitsara monsiri" userId="d21832565e14aca8" providerId="LiveId" clId="{A9F117B8-62A7-4BD3-BA53-23E90F9A9691}" dt="2023-11-10T09:17:02.074" v="4040" actId="164"/>
          <ac:picMkLst>
            <pc:docMk/>
            <pc:sldMk cId="819583835" sldId="285"/>
            <ac:picMk id="42" creationId="{B4B0035D-7E1A-45B4-9B1D-CC48CA2B8B56}"/>
          </ac:picMkLst>
        </pc:picChg>
      </pc:sldChg>
      <pc:sldChg chg="addSp delSp modSp add mod ord">
        <pc:chgData name="varitsara monsiri" userId="d21832565e14aca8" providerId="LiveId" clId="{A9F117B8-62A7-4BD3-BA53-23E90F9A9691}" dt="2023-11-10T14:28:29.801" v="7215" actId="1076"/>
        <pc:sldMkLst>
          <pc:docMk/>
          <pc:sldMk cId="2995008586" sldId="286"/>
        </pc:sldMkLst>
        <pc:spChg chg="del">
          <ac:chgData name="varitsara monsiri" userId="d21832565e14aca8" providerId="LiveId" clId="{A9F117B8-62A7-4BD3-BA53-23E90F9A9691}" dt="2023-11-10T14:23:52.104" v="7136" actId="22"/>
          <ac:spMkLst>
            <pc:docMk/>
            <pc:sldMk cId="2995008586" sldId="286"/>
            <ac:spMk id="15" creationId="{0A5202FF-8C1B-4C7D-9F32-2E6C824706BB}"/>
          </ac:spMkLst>
        </pc:spChg>
        <pc:spChg chg="del">
          <ac:chgData name="varitsara monsiri" userId="d21832565e14aca8" providerId="LiveId" clId="{A9F117B8-62A7-4BD3-BA53-23E90F9A9691}" dt="2023-11-10T14:22:11.911" v="7128" actId="22"/>
          <ac:spMkLst>
            <pc:docMk/>
            <pc:sldMk cId="2995008586" sldId="286"/>
            <ac:spMk id="16" creationId="{197D1C29-369E-4BD7-AC13-42B9BAE4B207}"/>
          </ac:spMkLst>
        </pc:spChg>
        <pc:grpChg chg="add mod">
          <ac:chgData name="varitsara monsiri" userId="d21832565e14aca8" providerId="LiveId" clId="{A9F117B8-62A7-4BD3-BA53-23E90F9A9691}" dt="2023-11-10T09:19:44.219" v="4190" actId="1036"/>
          <ac:grpSpMkLst>
            <pc:docMk/>
            <pc:sldMk cId="2995008586" sldId="286"/>
            <ac:grpSpMk id="20" creationId="{35021567-323D-480A-933E-1F04050378F0}"/>
          </ac:grpSpMkLst>
        </pc:grpChg>
        <pc:picChg chg="add mod ord modCrop">
          <ac:chgData name="varitsara monsiri" userId="d21832565e14aca8" providerId="LiveId" clId="{A9F117B8-62A7-4BD3-BA53-23E90F9A9691}" dt="2023-11-10T14:22:49.360" v="7133" actId="18131"/>
          <ac:picMkLst>
            <pc:docMk/>
            <pc:sldMk cId="2995008586" sldId="286"/>
            <ac:picMk id="4" creationId="{1CB64DE2-DD62-4C7C-B70D-810F2504AB95}"/>
          </ac:picMkLst>
        </pc:picChg>
        <pc:picChg chg="add mod ord modCrop">
          <ac:chgData name="varitsara monsiri" userId="d21832565e14aca8" providerId="LiveId" clId="{A9F117B8-62A7-4BD3-BA53-23E90F9A9691}" dt="2023-11-10T14:24:05.921" v="7137" actId="18131"/>
          <ac:picMkLst>
            <pc:docMk/>
            <pc:sldMk cId="2995008586" sldId="286"/>
            <ac:picMk id="6" creationId="{3D78DA54-9C44-48EB-B22B-6604523290DD}"/>
          </ac:picMkLst>
        </pc:picChg>
        <pc:picChg chg="mod">
          <ac:chgData name="varitsara monsiri" userId="d21832565e14aca8" providerId="LiveId" clId="{A9F117B8-62A7-4BD3-BA53-23E90F9A9691}" dt="2023-11-10T09:19:32.720" v="4184"/>
          <ac:picMkLst>
            <pc:docMk/>
            <pc:sldMk cId="2995008586" sldId="286"/>
            <ac:picMk id="21" creationId="{9CC7C74C-4DFE-4F25-A731-410C6BDB79BC}"/>
          </ac:picMkLst>
        </pc:picChg>
        <pc:picChg chg="mod">
          <ac:chgData name="varitsara monsiri" userId="d21832565e14aca8" providerId="LiveId" clId="{A9F117B8-62A7-4BD3-BA53-23E90F9A9691}" dt="2023-11-10T09:19:32.720" v="4184"/>
          <ac:picMkLst>
            <pc:docMk/>
            <pc:sldMk cId="2995008586" sldId="286"/>
            <ac:picMk id="22" creationId="{26CC8D68-5433-42FE-990B-AD108E98DF6D}"/>
          </ac:picMkLst>
        </pc:picChg>
        <pc:picChg chg="mod">
          <ac:chgData name="varitsara monsiri" userId="d21832565e14aca8" providerId="LiveId" clId="{A9F117B8-62A7-4BD3-BA53-23E90F9A9691}" dt="2023-11-10T09:19:32.720" v="4184"/>
          <ac:picMkLst>
            <pc:docMk/>
            <pc:sldMk cId="2995008586" sldId="286"/>
            <ac:picMk id="23" creationId="{6490E10B-2C62-43D1-8C02-4984FA75D06A}"/>
          </ac:picMkLst>
        </pc:picChg>
        <pc:picChg chg="mod">
          <ac:chgData name="varitsara monsiri" userId="d21832565e14aca8" providerId="LiveId" clId="{A9F117B8-62A7-4BD3-BA53-23E90F9A9691}" dt="2023-11-10T09:19:32.720" v="4184"/>
          <ac:picMkLst>
            <pc:docMk/>
            <pc:sldMk cId="2995008586" sldId="286"/>
            <ac:picMk id="24" creationId="{DCAB2BCB-CA8A-4E14-B4D1-481C7B6684F9}"/>
          </ac:picMkLst>
        </pc:picChg>
        <pc:picChg chg="mod">
          <ac:chgData name="varitsara monsiri" userId="d21832565e14aca8" providerId="LiveId" clId="{A9F117B8-62A7-4BD3-BA53-23E90F9A9691}" dt="2023-11-10T09:19:32.720" v="4184"/>
          <ac:picMkLst>
            <pc:docMk/>
            <pc:sldMk cId="2995008586" sldId="286"/>
            <ac:picMk id="25" creationId="{50AF6D0F-343F-4CB6-804C-5A7063657146}"/>
          </ac:picMkLst>
        </pc:picChg>
        <pc:picChg chg="mod">
          <ac:chgData name="varitsara monsiri" userId="d21832565e14aca8" providerId="LiveId" clId="{A9F117B8-62A7-4BD3-BA53-23E90F9A9691}" dt="2023-11-10T09:19:32.720" v="4184"/>
          <ac:picMkLst>
            <pc:docMk/>
            <pc:sldMk cId="2995008586" sldId="286"/>
            <ac:picMk id="26" creationId="{289CA796-4801-47C0-90C2-65D608E52370}"/>
          </ac:picMkLst>
        </pc:picChg>
        <pc:picChg chg="mod">
          <ac:chgData name="varitsara monsiri" userId="d21832565e14aca8" providerId="LiveId" clId="{A9F117B8-62A7-4BD3-BA53-23E90F9A9691}" dt="2023-11-10T09:19:32.720" v="4184"/>
          <ac:picMkLst>
            <pc:docMk/>
            <pc:sldMk cId="2995008586" sldId="286"/>
            <ac:picMk id="27" creationId="{8B14FAD2-86DC-4526-86CA-6E5DB6F04CFE}"/>
          </ac:picMkLst>
        </pc:picChg>
        <pc:picChg chg="ord">
          <ac:chgData name="varitsara monsiri" userId="d21832565e14aca8" providerId="LiveId" clId="{A9F117B8-62A7-4BD3-BA53-23E90F9A9691}" dt="2023-11-10T14:24:12.919" v="7142" actId="171"/>
          <ac:picMkLst>
            <pc:docMk/>
            <pc:sldMk cId="2995008586" sldId="286"/>
            <ac:picMk id="29" creationId="{360AB66F-25C8-48A7-9A4A-A495DF675446}"/>
          </ac:picMkLst>
        </pc:picChg>
        <pc:picChg chg="ord">
          <ac:chgData name="varitsara monsiri" userId="d21832565e14aca8" providerId="LiveId" clId="{A9F117B8-62A7-4BD3-BA53-23E90F9A9691}" dt="2023-11-10T14:22:55.240" v="7134" actId="166"/>
          <ac:picMkLst>
            <pc:docMk/>
            <pc:sldMk cId="2995008586" sldId="286"/>
            <ac:picMk id="30" creationId="{0BE74BB4-A527-4721-9C6D-9A5C251D62E7}"/>
          </ac:picMkLst>
        </pc:picChg>
        <pc:picChg chg="add mod">
          <ac:chgData name="varitsara monsiri" userId="d21832565e14aca8" providerId="LiveId" clId="{A9F117B8-62A7-4BD3-BA53-23E90F9A9691}" dt="2023-11-10T14:27:56.413" v="7210" actId="1036"/>
          <ac:picMkLst>
            <pc:docMk/>
            <pc:sldMk cId="2995008586" sldId="286"/>
            <ac:picMk id="32" creationId="{8047C776-B78F-4988-8173-02732BDF776F}"/>
          </ac:picMkLst>
        </pc:picChg>
        <pc:picChg chg="del">
          <ac:chgData name="varitsara monsiri" userId="d21832565e14aca8" providerId="LiveId" clId="{A9F117B8-62A7-4BD3-BA53-23E90F9A9691}" dt="2023-11-10T09:19:31.648" v="4183" actId="478"/>
          <ac:picMkLst>
            <pc:docMk/>
            <pc:sldMk cId="2995008586" sldId="286"/>
            <ac:picMk id="33" creationId="{6F364C2F-D501-4DF5-AD50-B1797BE33BE1}"/>
          </ac:picMkLst>
        </pc:picChg>
        <pc:picChg chg="del">
          <ac:chgData name="varitsara monsiri" userId="d21832565e14aca8" providerId="LiveId" clId="{A9F117B8-62A7-4BD3-BA53-23E90F9A9691}" dt="2023-11-10T09:19:31.648" v="4183" actId="478"/>
          <ac:picMkLst>
            <pc:docMk/>
            <pc:sldMk cId="2995008586" sldId="286"/>
            <ac:picMk id="35" creationId="{0B945EDA-BE5D-4297-ADB4-1440992E12C9}"/>
          </ac:picMkLst>
        </pc:picChg>
        <pc:picChg chg="del">
          <ac:chgData name="varitsara monsiri" userId="d21832565e14aca8" providerId="LiveId" clId="{A9F117B8-62A7-4BD3-BA53-23E90F9A9691}" dt="2023-11-10T09:19:31.648" v="4183" actId="478"/>
          <ac:picMkLst>
            <pc:docMk/>
            <pc:sldMk cId="2995008586" sldId="286"/>
            <ac:picMk id="36" creationId="{E914A1DD-23B1-471F-B269-13A785121067}"/>
          </ac:picMkLst>
        </pc:picChg>
        <pc:picChg chg="del">
          <ac:chgData name="varitsara monsiri" userId="d21832565e14aca8" providerId="LiveId" clId="{A9F117B8-62A7-4BD3-BA53-23E90F9A9691}" dt="2023-11-10T09:19:31.648" v="4183" actId="478"/>
          <ac:picMkLst>
            <pc:docMk/>
            <pc:sldMk cId="2995008586" sldId="286"/>
            <ac:picMk id="38" creationId="{B4072127-1544-4B1D-833E-16691D792896}"/>
          </ac:picMkLst>
        </pc:picChg>
        <pc:picChg chg="del">
          <ac:chgData name="varitsara monsiri" userId="d21832565e14aca8" providerId="LiveId" clId="{A9F117B8-62A7-4BD3-BA53-23E90F9A9691}" dt="2023-11-10T09:19:31.648" v="4183" actId="478"/>
          <ac:picMkLst>
            <pc:docMk/>
            <pc:sldMk cId="2995008586" sldId="286"/>
            <ac:picMk id="39" creationId="{6635C44F-9D28-4063-A9D6-0E3BA8DCCEBC}"/>
          </ac:picMkLst>
        </pc:picChg>
        <pc:picChg chg="add mod">
          <ac:chgData name="varitsara monsiri" userId="d21832565e14aca8" providerId="LiveId" clId="{A9F117B8-62A7-4BD3-BA53-23E90F9A9691}" dt="2023-11-10T14:28:29.801" v="7215" actId="1076"/>
          <ac:picMkLst>
            <pc:docMk/>
            <pc:sldMk cId="2995008586" sldId="286"/>
            <ac:picMk id="43" creationId="{9A4AC952-7587-4639-BCB9-EC4F8D3E4A9C}"/>
          </ac:picMkLst>
        </pc:picChg>
        <pc:picChg chg="add del mod">
          <ac:chgData name="varitsara monsiri" userId="d21832565e14aca8" providerId="LiveId" clId="{A9F117B8-62A7-4BD3-BA53-23E90F9A9691}" dt="2023-11-10T14:27:58.463" v="7211" actId="21"/>
          <ac:picMkLst>
            <pc:docMk/>
            <pc:sldMk cId="2995008586" sldId="286"/>
            <ac:picMk id="44" creationId="{B0E9E981-3F52-4E08-82DF-DD9475FF41F1}"/>
          </ac:picMkLst>
        </pc:picChg>
      </pc:sldChg>
      <pc:sldChg chg="addSp delSp modSp new del mod modClrScheme chgLayout">
        <pc:chgData name="varitsara monsiri" userId="d21832565e14aca8" providerId="LiveId" clId="{A9F117B8-62A7-4BD3-BA53-23E90F9A9691}" dt="2023-11-10T09:29:25.155" v="4235" actId="47"/>
        <pc:sldMkLst>
          <pc:docMk/>
          <pc:sldMk cId="1919870612" sldId="287"/>
        </pc:sldMkLst>
        <pc:spChg chg="del">
          <ac:chgData name="varitsara monsiri" userId="d21832565e14aca8" providerId="LiveId" clId="{A9F117B8-62A7-4BD3-BA53-23E90F9A9691}" dt="2023-11-10T09:20:35.435" v="4198" actId="700"/>
          <ac:spMkLst>
            <pc:docMk/>
            <pc:sldMk cId="1919870612" sldId="287"/>
            <ac:spMk id="2" creationId="{86E90EEC-6C88-4DC2-89DA-780D1A69691C}"/>
          </ac:spMkLst>
        </pc:spChg>
        <pc:spChg chg="del">
          <ac:chgData name="varitsara monsiri" userId="d21832565e14aca8" providerId="LiveId" clId="{A9F117B8-62A7-4BD3-BA53-23E90F9A9691}" dt="2023-11-10T09:20:35.435" v="4198" actId="700"/>
          <ac:spMkLst>
            <pc:docMk/>
            <pc:sldMk cId="1919870612" sldId="287"/>
            <ac:spMk id="3" creationId="{B15EE669-D002-4228-AB98-505D5EB8A1BB}"/>
          </ac:spMkLst>
        </pc:spChg>
        <pc:spChg chg="del">
          <ac:chgData name="varitsara monsiri" userId="d21832565e14aca8" providerId="LiveId" clId="{A9F117B8-62A7-4BD3-BA53-23E90F9A9691}" dt="2023-11-10T09:20:35.435" v="4198" actId="700"/>
          <ac:spMkLst>
            <pc:docMk/>
            <pc:sldMk cId="1919870612" sldId="287"/>
            <ac:spMk id="4" creationId="{C8A2B148-03AD-4B79-8598-0DA120866938}"/>
          </ac:spMkLst>
        </pc:spChg>
        <pc:spChg chg="del">
          <ac:chgData name="varitsara monsiri" userId="d21832565e14aca8" providerId="LiveId" clId="{A9F117B8-62A7-4BD3-BA53-23E90F9A9691}" dt="2023-11-10T09:20:35.435" v="4198" actId="700"/>
          <ac:spMkLst>
            <pc:docMk/>
            <pc:sldMk cId="1919870612" sldId="287"/>
            <ac:spMk id="5" creationId="{D0D48122-CFDC-42F7-B574-F00763C6BF4F}"/>
          </ac:spMkLst>
        </pc:spChg>
        <pc:spChg chg="del">
          <ac:chgData name="varitsara monsiri" userId="d21832565e14aca8" providerId="LiveId" clId="{A9F117B8-62A7-4BD3-BA53-23E90F9A9691}" dt="2023-11-10T09:20:35.435" v="4198" actId="700"/>
          <ac:spMkLst>
            <pc:docMk/>
            <pc:sldMk cId="1919870612" sldId="287"/>
            <ac:spMk id="6" creationId="{A89424DA-5ED3-4565-A8CE-C1EEEC074AC9}"/>
          </ac:spMkLst>
        </pc:spChg>
        <pc:spChg chg="add del mod">
          <ac:chgData name="varitsara monsiri" userId="d21832565e14aca8" providerId="LiveId" clId="{A9F117B8-62A7-4BD3-BA53-23E90F9A9691}" dt="2023-11-10T09:26:43.342" v="4201" actId="478"/>
          <ac:spMkLst>
            <pc:docMk/>
            <pc:sldMk cId="1919870612" sldId="287"/>
            <ac:spMk id="7" creationId="{D53D52E5-5873-4018-A2EF-E896A83B3F31}"/>
          </ac:spMkLst>
        </pc:spChg>
        <pc:spChg chg="mod">
          <ac:chgData name="varitsara monsiri" userId="d21832565e14aca8" providerId="LiveId" clId="{A9F117B8-62A7-4BD3-BA53-23E90F9A9691}" dt="2023-11-10T09:26:21.246" v="4199"/>
          <ac:spMkLst>
            <pc:docMk/>
            <pc:sldMk cId="1919870612" sldId="287"/>
            <ac:spMk id="9" creationId="{D5952B5E-8EB0-4E0B-AD9F-C1D1CDFA4354}"/>
          </ac:spMkLst>
        </pc:spChg>
        <pc:spChg chg="mod">
          <ac:chgData name="varitsara monsiri" userId="d21832565e14aca8" providerId="LiveId" clId="{A9F117B8-62A7-4BD3-BA53-23E90F9A9691}" dt="2023-11-10T09:26:21.246" v="4199"/>
          <ac:spMkLst>
            <pc:docMk/>
            <pc:sldMk cId="1919870612" sldId="287"/>
            <ac:spMk id="10" creationId="{F0F5D291-89FF-4B59-8E87-AC6811C826DE}"/>
          </ac:spMkLst>
        </pc:spChg>
        <pc:spChg chg="mod">
          <ac:chgData name="varitsara monsiri" userId="d21832565e14aca8" providerId="LiveId" clId="{A9F117B8-62A7-4BD3-BA53-23E90F9A9691}" dt="2023-11-10T09:26:21.246" v="4199"/>
          <ac:spMkLst>
            <pc:docMk/>
            <pc:sldMk cId="1919870612" sldId="287"/>
            <ac:spMk id="11" creationId="{E7D71276-4B4F-4D0A-BF65-E3C282D1C22C}"/>
          </ac:spMkLst>
        </pc:spChg>
        <pc:spChg chg="mod">
          <ac:chgData name="varitsara monsiri" userId="d21832565e14aca8" providerId="LiveId" clId="{A9F117B8-62A7-4BD3-BA53-23E90F9A9691}" dt="2023-11-10T09:26:21.246" v="4199"/>
          <ac:spMkLst>
            <pc:docMk/>
            <pc:sldMk cId="1919870612" sldId="287"/>
            <ac:spMk id="12" creationId="{38C87B4C-28B5-4D74-9E66-E28E864FB5FC}"/>
          </ac:spMkLst>
        </pc:spChg>
        <pc:spChg chg="mod">
          <ac:chgData name="varitsara monsiri" userId="d21832565e14aca8" providerId="LiveId" clId="{A9F117B8-62A7-4BD3-BA53-23E90F9A9691}" dt="2023-11-10T09:26:21.246" v="4199"/>
          <ac:spMkLst>
            <pc:docMk/>
            <pc:sldMk cId="1919870612" sldId="287"/>
            <ac:spMk id="13" creationId="{F50B6C07-C16F-45AD-9A7D-AA474A396A6E}"/>
          </ac:spMkLst>
        </pc:spChg>
        <pc:spChg chg="mod">
          <ac:chgData name="varitsara monsiri" userId="d21832565e14aca8" providerId="LiveId" clId="{A9F117B8-62A7-4BD3-BA53-23E90F9A9691}" dt="2023-11-10T09:26:21.246" v="4199"/>
          <ac:spMkLst>
            <pc:docMk/>
            <pc:sldMk cId="1919870612" sldId="287"/>
            <ac:spMk id="14" creationId="{87842859-810B-4D22-A8A5-B4B37403A95B}"/>
          </ac:spMkLst>
        </pc:spChg>
        <pc:spChg chg="mod">
          <ac:chgData name="varitsara monsiri" userId="d21832565e14aca8" providerId="LiveId" clId="{A9F117B8-62A7-4BD3-BA53-23E90F9A9691}" dt="2023-11-10T09:26:21.246" v="4199"/>
          <ac:spMkLst>
            <pc:docMk/>
            <pc:sldMk cId="1919870612" sldId="287"/>
            <ac:spMk id="18" creationId="{A639CCA6-FEFD-4B0D-92FA-D098BAF5A0CE}"/>
          </ac:spMkLst>
        </pc:spChg>
        <pc:spChg chg="mod">
          <ac:chgData name="varitsara monsiri" userId="d21832565e14aca8" providerId="LiveId" clId="{A9F117B8-62A7-4BD3-BA53-23E90F9A9691}" dt="2023-11-10T09:26:21.246" v="4199"/>
          <ac:spMkLst>
            <pc:docMk/>
            <pc:sldMk cId="1919870612" sldId="287"/>
            <ac:spMk id="19" creationId="{65215EB4-A039-40AB-823A-4EDFD759D10D}"/>
          </ac:spMkLst>
        </pc:spChg>
        <pc:spChg chg="mod">
          <ac:chgData name="varitsara monsiri" userId="d21832565e14aca8" providerId="LiveId" clId="{A9F117B8-62A7-4BD3-BA53-23E90F9A9691}" dt="2023-11-10T09:26:21.246" v="4199"/>
          <ac:spMkLst>
            <pc:docMk/>
            <pc:sldMk cId="1919870612" sldId="287"/>
            <ac:spMk id="20" creationId="{0536B6D5-AD98-47E5-8661-55D72A1C28A3}"/>
          </ac:spMkLst>
        </pc:spChg>
        <pc:spChg chg="mod">
          <ac:chgData name="varitsara monsiri" userId="d21832565e14aca8" providerId="LiveId" clId="{A9F117B8-62A7-4BD3-BA53-23E90F9A9691}" dt="2023-11-10T09:26:21.246" v="4199"/>
          <ac:spMkLst>
            <pc:docMk/>
            <pc:sldMk cId="1919870612" sldId="287"/>
            <ac:spMk id="21" creationId="{2AA996ED-9016-4E40-90F3-EF7877A47690}"/>
          </ac:spMkLst>
        </pc:spChg>
        <pc:spChg chg="mod">
          <ac:chgData name="varitsara monsiri" userId="d21832565e14aca8" providerId="LiveId" clId="{A9F117B8-62A7-4BD3-BA53-23E90F9A9691}" dt="2023-11-10T09:26:21.246" v="4199"/>
          <ac:spMkLst>
            <pc:docMk/>
            <pc:sldMk cId="1919870612" sldId="287"/>
            <ac:spMk id="22" creationId="{E97DA392-0FEE-45A6-BA6C-9A7B2FB129F0}"/>
          </ac:spMkLst>
        </pc:spChg>
        <pc:spChg chg="mod">
          <ac:chgData name="varitsara monsiri" userId="d21832565e14aca8" providerId="LiveId" clId="{A9F117B8-62A7-4BD3-BA53-23E90F9A9691}" dt="2023-11-10T09:26:21.246" v="4199"/>
          <ac:spMkLst>
            <pc:docMk/>
            <pc:sldMk cId="1919870612" sldId="287"/>
            <ac:spMk id="23" creationId="{5ADEFAD0-5F77-4323-BF6B-AD21D751C72A}"/>
          </ac:spMkLst>
        </pc:spChg>
        <pc:spChg chg="mod topLvl">
          <ac:chgData name="varitsara monsiri" userId="d21832565e14aca8" providerId="LiveId" clId="{A9F117B8-62A7-4BD3-BA53-23E90F9A9691}" dt="2023-11-10T09:27:44.219" v="4223" actId="165"/>
          <ac:spMkLst>
            <pc:docMk/>
            <pc:sldMk cId="1919870612" sldId="287"/>
            <ac:spMk id="25" creationId="{561349E5-A3CF-442C-A043-B342A649BCE5}"/>
          </ac:spMkLst>
        </pc:spChg>
        <pc:spChg chg="mod topLvl">
          <ac:chgData name="varitsara monsiri" userId="d21832565e14aca8" providerId="LiveId" clId="{A9F117B8-62A7-4BD3-BA53-23E90F9A9691}" dt="2023-11-10T09:27:47.514" v="4224" actId="207"/>
          <ac:spMkLst>
            <pc:docMk/>
            <pc:sldMk cId="1919870612" sldId="287"/>
            <ac:spMk id="26" creationId="{20B54274-7315-43E8-AED4-E7AB07C72957}"/>
          </ac:spMkLst>
        </pc:spChg>
        <pc:spChg chg="mod topLvl">
          <ac:chgData name="varitsara monsiri" userId="d21832565e14aca8" providerId="LiveId" clId="{A9F117B8-62A7-4BD3-BA53-23E90F9A9691}" dt="2023-11-10T09:27:47.514" v="4224" actId="207"/>
          <ac:spMkLst>
            <pc:docMk/>
            <pc:sldMk cId="1919870612" sldId="287"/>
            <ac:spMk id="27" creationId="{75AA81F0-01BA-4996-80CA-588DEDCA2C82}"/>
          </ac:spMkLst>
        </pc:spChg>
        <pc:spChg chg="mod topLvl">
          <ac:chgData name="varitsara monsiri" userId="d21832565e14aca8" providerId="LiveId" clId="{A9F117B8-62A7-4BD3-BA53-23E90F9A9691}" dt="2023-11-10T09:27:47.514" v="4224" actId="207"/>
          <ac:spMkLst>
            <pc:docMk/>
            <pc:sldMk cId="1919870612" sldId="287"/>
            <ac:spMk id="28" creationId="{6887232F-A2E6-40AC-A2A4-ED9CDB2CE208}"/>
          </ac:spMkLst>
        </pc:spChg>
        <pc:spChg chg="mod topLvl">
          <ac:chgData name="varitsara monsiri" userId="d21832565e14aca8" providerId="LiveId" clId="{A9F117B8-62A7-4BD3-BA53-23E90F9A9691}" dt="2023-11-10T09:27:47.514" v="4224" actId="207"/>
          <ac:spMkLst>
            <pc:docMk/>
            <pc:sldMk cId="1919870612" sldId="287"/>
            <ac:spMk id="29" creationId="{66007A7C-95B9-4563-A9F9-737B93F677F6}"/>
          </ac:spMkLst>
        </pc:spChg>
        <pc:spChg chg="mod topLvl">
          <ac:chgData name="varitsara monsiri" userId="d21832565e14aca8" providerId="LiveId" clId="{A9F117B8-62A7-4BD3-BA53-23E90F9A9691}" dt="2023-11-10T09:27:47.514" v="4224" actId="207"/>
          <ac:spMkLst>
            <pc:docMk/>
            <pc:sldMk cId="1919870612" sldId="287"/>
            <ac:spMk id="30" creationId="{A37C46C0-5BAC-4D06-80AA-85E810B5FC13}"/>
          </ac:spMkLst>
        </pc:spChg>
        <pc:spChg chg="mod topLvl">
          <ac:chgData name="varitsara monsiri" userId="d21832565e14aca8" providerId="LiveId" clId="{A9F117B8-62A7-4BD3-BA53-23E90F9A9691}" dt="2023-11-10T09:27:47.514" v="4224" actId="207"/>
          <ac:spMkLst>
            <pc:docMk/>
            <pc:sldMk cId="1919870612" sldId="287"/>
            <ac:spMk id="31" creationId="{4F63281B-66FB-41D5-ACBB-2234E0FB0EDE}"/>
          </ac:spMkLst>
        </pc:spChg>
        <pc:spChg chg="mod">
          <ac:chgData name="varitsara monsiri" userId="d21832565e14aca8" providerId="LiveId" clId="{A9F117B8-62A7-4BD3-BA53-23E90F9A9691}" dt="2023-11-10T09:27:44.219" v="4223" actId="165"/>
          <ac:spMkLst>
            <pc:docMk/>
            <pc:sldMk cId="1919870612" sldId="287"/>
            <ac:spMk id="35" creationId="{85D27371-996D-4A07-B88B-E72D7F8A27D2}"/>
          </ac:spMkLst>
        </pc:spChg>
        <pc:spChg chg="mod">
          <ac:chgData name="varitsara monsiri" userId="d21832565e14aca8" providerId="LiveId" clId="{A9F117B8-62A7-4BD3-BA53-23E90F9A9691}" dt="2023-11-10T09:27:44.219" v="4223" actId="165"/>
          <ac:spMkLst>
            <pc:docMk/>
            <pc:sldMk cId="1919870612" sldId="287"/>
            <ac:spMk id="36" creationId="{11767C77-6559-4F81-9FD9-30143AAE8481}"/>
          </ac:spMkLst>
        </pc:spChg>
        <pc:spChg chg="mod">
          <ac:chgData name="varitsara monsiri" userId="d21832565e14aca8" providerId="LiveId" clId="{A9F117B8-62A7-4BD3-BA53-23E90F9A9691}" dt="2023-11-10T09:27:44.219" v="4223" actId="165"/>
          <ac:spMkLst>
            <pc:docMk/>
            <pc:sldMk cId="1919870612" sldId="287"/>
            <ac:spMk id="37" creationId="{D1476040-ED07-48BC-8264-0B6ABF826268}"/>
          </ac:spMkLst>
        </pc:spChg>
        <pc:spChg chg="mod">
          <ac:chgData name="varitsara monsiri" userId="d21832565e14aca8" providerId="LiveId" clId="{A9F117B8-62A7-4BD3-BA53-23E90F9A9691}" dt="2023-11-10T09:27:44.219" v="4223" actId="165"/>
          <ac:spMkLst>
            <pc:docMk/>
            <pc:sldMk cId="1919870612" sldId="287"/>
            <ac:spMk id="38" creationId="{7B69DE3B-FD28-402A-ADC7-18ADEA174721}"/>
          </ac:spMkLst>
        </pc:spChg>
        <pc:spChg chg="mod">
          <ac:chgData name="varitsara monsiri" userId="d21832565e14aca8" providerId="LiveId" clId="{A9F117B8-62A7-4BD3-BA53-23E90F9A9691}" dt="2023-11-10T09:27:44.219" v="4223" actId="165"/>
          <ac:spMkLst>
            <pc:docMk/>
            <pc:sldMk cId="1919870612" sldId="287"/>
            <ac:spMk id="39" creationId="{CC00E2CF-A354-4056-9708-2A22A48E4C49}"/>
          </ac:spMkLst>
        </pc:spChg>
        <pc:spChg chg="mod">
          <ac:chgData name="varitsara monsiri" userId="d21832565e14aca8" providerId="LiveId" clId="{A9F117B8-62A7-4BD3-BA53-23E90F9A9691}" dt="2023-11-10T09:27:44.219" v="4223" actId="165"/>
          <ac:spMkLst>
            <pc:docMk/>
            <pc:sldMk cId="1919870612" sldId="287"/>
            <ac:spMk id="40" creationId="{23F23ECB-01A1-46D2-9CFE-13319EB6EC0E}"/>
          </ac:spMkLst>
        </pc:spChg>
        <pc:grpChg chg="add del mod">
          <ac:chgData name="varitsara monsiri" userId="d21832565e14aca8" providerId="LiveId" clId="{A9F117B8-62A7-4BD3-BA53-23E90F9A9691}" dt="2023-11-10T09:26:43.342" v="4201" actId="478"/>
          <ac:grpSpMkLst>
            <pc:docMk/>
            <pc:sldMk cId="1919870612" sldId="287"/>
            <ac:grpSpMk id="8" creationId="{CD8945F8-77F7-44F9-95C3-362B8060612C}"/>
          </ac:grpSpMkLst>
        </pc:grpChg>
        <pc:grpChg chg="mod">
          <ac:chgData name="varitsara monsiri" userId="d21832565e14aca8" providerId="LiveId" clId="{A9F117B8-62A7-4BD3-BA53-23E90F9A9691}" dt="2023-11-10T09:26:21.246" v="4199"/>
          <ac:grpSpMkLst>
            <pc:docMk/>
            <pc:sldMk cId="1919870612" sldId="287"/>
            <ac:grpSpMk id="15" creationId="{4C3D0D85-B8A4-400E-95A7-CB1369B1CA2D}"/>
          </ac:grpSpMkLst>
        </pc:grpChg>
        <pc:grpChg chg="mod">
          <ac:chgData name="varitsara monsiri" userId="d21832565e14aca8" providerId="LiveId" clId="{A9F117B8-62A7-4BD3-BA53-23E90F9A9691}" dt="2023-11-10T09:26:21.246" v="4199"/>
          <ac:grpSpMkLst>
            <pc:docMk/>
            <pc:sldMk cId="1919870612" sldId="287"/>
            <ac:grpSpMk id="16" creationId="{2EBBE284-63B2-44A9-BE67-CDDC781792A9}"/>
          </ac:grpSpMkLst>
        </pc:grpChg>
        <pc:grpChg chg="mod">
          <ac:chgData name="varitsara monsiri" userId="d21832565e14aca8" providerId="LiveId" clId="{A9F117B8-62A7-4BD3-BA53-23E90F9A9691}" dt="2023-11-10T09:26:21.246" v="4199"/>
          <ac:grpSpMkLst>
            <pc:docMk/>
            <pc:sldMk cId="1919870612" sldId="287"/>
            <ac:grpSpMk id="17" creationId="{2D25BA47-BAA4-491F-AFEB-EB01D7DB4FF9}"/>
          </ac:grpSpMkLst>
        </pc:grpChg>
        <pc:grpChg chg="add del mod">
          <ac:chgData name="varitsara monsiri" userId="d21832565e14aca8" providerId="LiveId" clId="{A9F117B8-62A7-4BD3-BA53-23E90F9A9691}" dt="2023-11-10T09:27:44.219" v="4223" actId="165"/>
          <ac:grpSpMkLst>
            <pc:docMk/>
            <pc:sldMk cId="1919870612" sldId="287"/>
            <ac:grpSpMk id="24" creationId="{9241D37C-84F9-433A-AC19-5C0A49892609}"/>
          </ac:grpSpMkLst>
        </pc:grpChg>
        <pc:grpChg chg="mod topLvl">
          <ac:chgData name="varitsara monsiri" userId="d21832565e14aca8" providerId="LiveId" clId="{A9F117B8-62A7-4BD3-BA53-23E90F9A9691}" dt="2023-11-10T09:27:47.514" v="4224" actId="207"/>
          <ac:grpSpMkLst>
            <pc:docMk/>
            <pc:sldMk cId="1919870612" sldId="287"/>
            <ac:grpSpMk id="32" creationId="{1C08627A-A12F-44D3-8450-77C3527AF5CD}"/>
          </ac:grpSpMkLst>
        </pc:grpChg>
        <pc:grpChg chg="mod topLvl">
          <ac:chgData name="varitsara monsiri" userId="d21832565e14aca8" providerId="LiveId" clId="{A9F117B8-62A7-4BD3-BA53-23E90F9A9691}" dt="2023-11-10T09:27:47.514" v="4224" actId="207"/>
          <ac:grpSpMkLst>
            <pc:docMk/>
            <pc:sldMk cId="1919870612" sldId="287"/>
            <ac:grpSpMk id="33" creationId="{9EA5A7DA-1F77-4ED8-B0C7-7CF0E091AF64}"/>
          </ac:grpSpMkLst>
        </pc:grpChg>
        <pc:grpChg chg="mod topLvl">
          <ac:chgData name="varitsara monsiri" userId="d21832565e14aca8" providerId="LiveId" clId="{A9F117B8-62A7-4BD3-BA53-23E90F9A9691}" dt="2023-11-10T09:27:47.514" v="4224" actId="207"/>
          <ac:grpSpMkLst>
            <pc:docMk/>
            <pc:sldMk cId="1919870612" sldId="287"/>
            <ac:grpSpMk id="34" creationId="{D089C33D-83C1-4293-8A07-2AD4F89327EA}"/>
          </ac:grpSpMkLst>
        </pc:grpChg>
      </pc:sldChg>
      <pc:sldChg chg="addSp delSp modSp add mod">
        <pc:chgData name="varitsara monsiri" userId="d21832565e14aca8" providerId="LiveId" clId="{A9F117B8-62A7-4BD3-BA53-23E90F9A9691}" dt="2023-11-10T09:38:54.406" v="4413" actId="164"/>
        <pc:sldMkLst>
          <pc:docMk/>
          <pc:sldMk cId="767895026" sldId="288"/>
        </pc:sldMkLst>
        <pc:spChg chg="mod">
          <ac:chgData name="varitsara monsiri" userId="d21832565e14aca8" providerId="LiveId" clId="{A9F117B8-62A7-4BD3-BA53-23E90F9A9691}" dt="2023-11-10T09:36:23.546" v="4378" actId="1036"/>
          <ac:spMkLst>
            <pc:docMk/>
            <pc:sldMk cId="767895026" sldId="288"/>
            <ac:spMk id="25" creationId="{561349E5-A3CF-442C-A043-B342A649BCE5}"/>
          </ac:spMkLst>
        </pc:spChg>
        <pc:spChg chg="mod">
          <ac:chgData name="varitsara monsiri" userId="d21832565e14aca8" providerId="LiveId" clId="{A9F117B8-62A7-4BD3-BA53-23E90F9A9691}" dt="2023-11-10T09:36:23.546" v="4378" actId="1036"/>
          <ac:spMkLst>
            <pc:docMk/>
            <pc:sldMk cId="767895026" sldId="288"/>
            <ac:spMk id="26" creationId="{20B54274-7315-43E8-AED4-E7AB07C72957}"/>
          </ac:spMkLst>
        </pc:spChg>
        <pc:spChg chg="mod">
          <ac:chgData name="varitsara monsiri" userId="d21832565e14aca8" providerId="LiveId" clId="{A9F117B8-62A7-4BD3-BA53-23E90F9A9691}" dt="2023-11-10T09:36:23.546" v="4378" actId="1036"/>
          <ac:spMkLst>
            <pc:docMk/>
            <pc:sldMk cId="767895026" sldId="288"/>
            <ac:spMk id="27" creationId="{75AA81F0-01BA-4996-80CA-588DEDCA2C82}"/>
          </ac:spMkLst>
        </pc:spChg>
        <pc:spChg chg="mod">
          <ac:chgData name="varitsara monsiri" userId="d21832565e14aca8" providerId="LiveId" clId="{A9F117B8-62A7-4BD3-BA53-23E90F9A9691}" dt="2023-11-10T09:36:23.546" v="4378" actId="1036"/>
          <ac:spMkLst>
            <pc:docMk/>
            <pc:sldMk cId="767895026" sldId="288"/>
            <ac:spMk id="28" creationId="{6887232F-A2E6-40AC-A2A4-ED9CDB2CE208}"/>
          </ac:spMkLst>
        </pc:spChg>
        <pc:spChg chg="mod">
          <ac:chgData name="varitsara monsiri" userId="d21832565e14aca8" providerId="LiveId" clId="{A9F117B8-62A7-4BD3-BA53-23E90F9A9691}" dt="2023-11-10T09:36:23.546" v="4378" actId="1036"/>
          <ac:spMkLst>
            <pc:docMk/>
            <pc:sldMk cId="767895026" sldId="288"/>
            <ac:spMk id="29" creationId="{66007A7C-95B9-4563-A9F9-737B93F677F6}"/>
          </ac:spMkLst>
        </pc:spChg>
        <pc:spChg chg="mod">
          <ac:chgData name="varitsara monsiri" userId="d21832565e14aca8" providerId="LiveId" clId="{A9F117B8-62A7-4BD3-BA53-23E90F9A9691}" dt="2023-11-10T09:36:23.546" v="4378" actId="1036"/>
          <ac:spMkLst>
            <pc:docMk/>
            <pc:sldMk cId="767895026" sldId="288"/>
            <ac:spMk id="30" creationId="{A37C46C0-5BAC-4D06-80AA-85E810B5FC13}"/>
          </ac:spMkLst>
        </pc:spChg>
        <pc:spChg chg="mod">
          <ac:chgData name="varitsara monsiri" userId="d21832565e14aca8" providerId="LiveId" clId="{A9F117B8-62A7-4BD3-BA53-23E90F9A9691}" dt="2023-11-10T09:36:23.546" v="4378" actId="1036"/>
          <ac:spMkLst>
            <pc:docMk/>
            <pc:sldMk cId="767895026" sldId="288"/>
            <ac:spMk id="31" creationId="{4F63281B-66FB-41D5-ACBB-2234E0FB0EDE}"/>
          </ac:spMkLst>
        </pc:spChg>
        <pc:spChg chg="mod">
          <ac:chgData name="varitsara monsiri" userId="d21832565e14aca8" providerId="LiveId" clId="{A9F117B8-62A7-4BD3-BA53-23E90F9A9691}" dt="2023-11-10T09:36:23.546" v="4378" actId="1036"/>
          <ac:spMkLst>
            <pc:docMk/>
            <pc:sldMk cId="767895026" sldId="288"/>
            <ac:spMk id="35" creationId="{85D27371-996D-4A07-B88B-E72D7F8A27D2}"/>
          </ac:spMkLst>
        </pc:spChg>
        <pc:spChg chg="mod">
          <ac:chgData name="varitsara monsiri" userId="d21832565e14aca8" providerId="LiveId" clId="{A9F117B8-62A7-4BD3-BA53-23E90F9A9691}" dt="2023-11-10T09:36:23.546" v="4378" actId="1036"/>
          <ac:spMkLst>
            <pc:docMk/>
            <pc:sldMk cId="767895026" sldId="288"/>
            <ac:spMk id="36" creationId="{11767C77-6559-4F81-9FD9-30143AAE8481}"/>
          </ac:spMkLst>
        </pc:spChg>
        <pc:spChg chg="mod">
          <ac:chgData name="varitsara monsiri" userId="d21832565e14aca8" providerId="LiveId" clId="{A9F117B8-62A7-4BD3-BA53-23E90F9A9691}" dt="2023-11-10T09:36:23.546" v="4378" actId="1036"/>
          <ac:spMkLst>
            <pc:docMk/>
            <pc:sldMk cId="767895026" sldId="288"/>
            <ac:spMk id="37" creationId="{D1476040-ED07-48BC-8264-0B6ABF826268}"/>
          </ac:spMkLst>
        </pc:spChg>
        <pc:spChg chg="mod">
          <ac:chgData name="varitsara monsiri" userId="d21832565e14aca8" providerId="LiveId" clId="{A9F117B8-62A7-4BD3-BA53-23E90F9A9691}" dt="2023-11-10T09:36:23.546" v="4378" actId="1036"/>
          <ac:spMkLst>
            <pc:docMk/>
            <pc:sldMk cId="767895026" sldId="288"/>
            <ac:spMk id="38" creationId="{7B69DE3B-FD28-402A-ADC7-18ADEA174721}"/>
          </ac:spMkLst>
        </pc:spChg>
        <pc:spChg chg="mod">
          <ac:chgData name="varitsara monsiri" userId="d21832565e14aca8" providerId="LiveId" clId="{A9F117B8-62A7-4BD3-BA53-23E90F9A9691}" dt="2023-11-10T09:36:23.546" v="4378" actId="1036"/>
          <ac:spMkLst>
            <pc:docMk/>
            <pc:sldMk cId="767895026" sldId="288"/>
            <ac:spMk id="39" creationId="{CC00E2CF-A354-4056-9708-2A22A48E4C49}"/>
          </ac:spMkLst>
        </pc:spChg>
        <pc:spChg chg="mod">
          <ac:chgData name="varitsara monsiri" userId="d21832565e14aca8" providerId="LiveId" clId="{A9F117B8-62A7-4BD3-BA53-23E90F9A9691}" dt="2023-11-10T09:36:23.546" v="4378" actId="1036"/>
          <ac:spMkLst>
            <pc:docMk/>
            <pc:sldMk cId="767895026" sldId="288"/>
            <ac:spMk id="40" creationId="{23F23ECB-01A1-46D2-9CFE-13319EB6EC0E}"/>
          </ac:spMkLst>
        </pc:spChg>
        <pc:spChg chg="add mod ord">
          <ac:chgData name="varitsara monsiri" userId="d21832565e14aca8" providerId="LiveId" clId="{A9F117B8-62A7-4BD3-BA53-23E90F9A9691}" dt="2023-11-10T09:38:54.406" v="4413" actId="164"/>
          <ac:spMkLst>
            <pc:docMk/>
            <pc:sldMk cId="767895026" sldId="288"/>
            <ac:spMk id="42" creationId="{8E21F95D-72F1-478D-BA90-D2A93752A05F}"/>
          </ac:spMkLst>
        </pc:spChg>
        <pc:grpChg chg="add del mod">
          <ac:chgData name="varitsara monsiri" userId="d21832565e14aca8" providerId="LiveId" clId="{A9F117B8-62A7-4BD3-BA53-23E90F9A9691}" dt="2023-11-10T09:29:11.668" v="4234" actId="165"/>
          <ac:grpSpMkLst>
            <pc:docMk/>
            <pc:sldMk cId="767895026" sldId="288"/>
            <ac:grpSpMk id="2" creationId="{E8F4F7F7-33CE-4072-9A1D-5EE285F4075C}"/>
          </ac:grpSpMkLst>
        </pc:grpChg>
        <pc:grpChg chg="add mod">
          <ac:chgData name="varitsara monsiri" userId="d21832565e14aca8" providerId="LiveId" clId="{A9F117B8-62A7-4BD3-BA53-23E90F9A9691}" dt="2023-11-10T09:36:23.546" v="4378" actId="1036"/>
          <ac:grpSpMkLst>
            <pc:docMk/>
            <pc:sldMk cId="767895026" sldId="288"/>
            <ac:grpSpMk id="3" creationId="{DD485974-B975-4E73-8111-6CD36184DBBE}"/>
          </ac:grpSpMkLst>
        </pc:grpChg>
        <pc:grpChg chg="add mod">
          <ac:chgData name="varitsara monsiri" userId="d21832565e14aca8" providerId="LiveId" clId="{A9F117B8-62A7-4BD3-BA53-23E90F9A9691}" dt="2023-11-10T09:36:23.546" v="4378" actId="1036"/>
          <ac:grpSpMkLst>
            <pc:docMk/>
            <pc:sldMk cId="767895026" sldId="288"/>
            <ac:grpSpMk id="4" creationId="{8C9EABA1-44FC-430F-903F-B5EA9218C316}"/>
          </ac:grpSpMkLst>
        </pc:grpChg>
        <pc:grpChg chg="add mod">
          <ac:chgData name="varitsara monsiri" userId="d21832565e14aca8" providerId="LiveId" clId="{A9F117B8-62A7-4BD3-BA53-23E90F9A9691}" dt="2023-11-10T09:36:23.546" v="4378" actId="1036"/>
          <ac:grpSpMkLst>
            <pc:docMk/>
            <pc:sldMk cId="767895026" sldId="288"/>
            <ac:grpSpMk id="5" creationId="{331DCCC2-8D2C-4898-BEC6-8E40E1F11EE5}"/>
          </ac:grpSpMkLst>
        </pc:grpChg>
        <pc:grpChg chg="add mod">
          <ac:chgData name="varitsara monsiri" userId="d21832565e14aca8" providerId="LiveId" clId="{A9F117B8-62A7-4BD3-BA53-23E90F9A9691}" dt="2023-11-10T09:36:23.546" v="4378" actId="1036"/>
          <ac:grpSpMkLst>
            <pc:docMk/>
            <pc:sldMk cId="767895026" sldId="288"/>
            <ac:grpSpMk id="6" creationId="{55163EE4-02D2-46B8-9E34-16AC11E61882}"/>
          </ac:grpSpMkLst>
        </pc:grpChg>
        <pc:grpChg chg="add mod">
          <ac:chgData name="varitsara monsiri" userId="d21832565e14aca8" providerId="LiveId" clId="{A9F117B8-62A7-4BD3-BA53-23E90F9A9691}" dt="2023-11-10T09:38:54.406" v="4413" actId="164"/>
          <ac:grpSpMkLst>
            <pc:docMk/>
            <pc:sldMk cId="767895026" sldId="288"/>
            <ac:grpSpMk id="11" creationId="{34E8F879-64CC-440F-80F7-F2562C278B68}"/>
          </ac:grpSpMkLst>
        </pc:grpChg>
        <pc:grpChg chg="mod topLvl">
          <ac:chgData name="varitsara monsiri" userId="d21832565e14aca8" providerId="LiveId" clId="{A9F117B8-62A7-4BD3-BA53-23E90F9A9691}" dt="2023-11-10T09:36:23.546" v="4378" actId="1036"/>
          <ac:grpSpMkLst>
            <pc:docMk/>
            <pc:sldMk cId="767895026" sldId="288"/>
            <ac:grpSpMk id="32" creationId="{1C08627A-A12F-44D3-8450-77C3527AF5CD}"/>
          </ac:grpSpMkLst>
        </pc:grpChg>
        <pc:grpChg chg="mod topLvl">
          <ac:chgData name="varitsara monsiri" userId="d21832565e14aca8" providerId="LiveId" clId="{A9F117B8-62A7-4BD3-BA53-23E90F9A9691}" dt="2023-11-10T09:36:23.546" v="4378" actId="1036"/>
          <ac:grpSpMkLst>
            <pc:docMk/>
            <pc:sldMk cId="767895026" sldId="288"/>
            <ac:grpSpMk id="33" creationId="{9EA5A7DA-1F77-4ED8-B0C7-7CF0E091AF64}"/>
          </ac:grpSpMkLst>
        </pc:grpChg>
        <pc:grpChg chg="mod topLvl">
          <ac:chgData name="varitsara monsiri" userId="d21832565e14aca8" providerId="LiveId" clId="{A9F117B8-62A7-4BD3-BA53-23E90F9A9691}" dt="2023-11-10T09:36:23.546" v="4378" actId="1036"/>
          <ac:grpSpMkLst>
            <pc:docMk/>
            <pc:sldMk cId="767895026" sldId="288"/>
            <ac:grpSpMk id="34" creationId="{D089C33D-83C1-4293-8A07-2AD4F89327EA}"/>
          </ac:grpSpMkLst>
        </pc:grpChg>
        <pc:picChg chg="add mod modCrop">
          <ac:chgData name="varitsara monsiri" userId="d21832565e14aca8" providerId="LiveId" clId="{A9F117B8-62A7-4BD3-BA53-23E90F9A9691}" dt="2023-11-10T09:38:54.406" v="4413" actId="164"/>
          <ac:picMkLst>
            <pc:docMk/>
            <pc:sldMk cId="767895026" sldId="288"/>
            <ac:picMk id="8" creationId="{646D3264-3B6B-4DFC-A257-3E602E7A4115}"/>
          </ac:picMkLst>
        </pc:picChg>
        <pc:picChg chg="add mod ord">
          <ac:chgData name="varitsara monsiri" userId="d21832565e14aca8" providerId="LiveId" clId="{A9F117B8-62A7-4BD3-BA53-23E90F9A9691}" dt="2023-11-10T09:38:54.406" v="4413" actId="164"/>
          <ac:picMkLst>
            <pc:docMk/>
            <pc:sldMk cId="767895026" sldId="288"/>
            <ac:picMk id="10" creationId="{6E9F1856-C2AA-4CC4-9014-A6104C05578B}"/>
          </ac:picMkLst>
        </pc:picChg>
        <pc:picChg chg="add mod ord">
          <ac:chgData name="varitsara monsiri" userId="d21832565e14aca8" providerId="LiveId" clId="{A9F117B8-62A7-4BD3-BA53-23E90F9A9691}" dt="2023-11-10T09:38:54.406" v="4413" actId="164"/>
          <ac:picMkLst>
            <pc:docMk/>
            <pc:sldMk cId="767895026" sldId="288"/>
            <ac:picMk id="41" creationId="{AFD3BCB2-F6A3-4BC6-855B-9885BFB3DF42}"/>
          </ac:picMkLst>
        </pc:picChg>
        <pc:picChg chg="add mod">
          <ac:chgData name="varitsara monsiri" userId="d21832565e14aca8" providerId="LiveId" clId="{A9F117B8-62A7-4BD3-BA53-23E90F9A9691}" dt="2023-11-10T09:38:54.406" v="4413" actId="164"/>
          <ac:picMkLst>
            <pc:docMk/>
            <pc:sldMk cId="767895026" sldId="288"/>
            <ac:picMk id="43" creationId="{97590891-0D75-4635-9360-42843DF96D43}"/>
          </ac:picMkLst>
        </pc:picChg>
        <pc:picChg chg="add del mod">
          <ac:chgData name="varitsara monsiri" userId="d21832565e14aca8" providerId="LiveId" clId="{A9F117B8-62A7-4BD3-BA53-23E90F9A9691}" dt="2023-11-10T09:37:56.065" v="4394" actId="21"/>
          <ac:picMkLst>
            <pc:docMk/>
            <pc:sldMk cId="767895026" sldId="288"/>
            <ac:picMk id="44" creationId="{31CCF6AA-5673-48E1-9626-4A15C7E3AB60}"/>
          </ac:picMkLst>
        </pc:picChg>
        <pc:picChg chg="add mod">
          <ac:chgData name="varitsara monsiri" userId="d21832565e14aca8" providerId="LiveId" clId="{A9F117B8-62A7-4BD3-BA53-23E90F9A9691}" dt="2023-11-10T09:38:54.406" v="4413" actId="164"/>
          <ac:picMkLst>
            <pc:docMk/>
            <pc:sldMk cId="767895026" sldId="288"/>
            <ac:picMk id="45" creationId="{E534B631-3B76-4438-B448-336EB5F6E83C}"/>
          </ac:picMkLst>
        </pc:picChg>
        <pc:picChg chg="add mod">
          <ac:chgData name="varitsara monsiri" userId="d21832565e14aca8" providerId="LiveId" clId="{A9F117B8-62A7-4BD3-BA53-23E90F9A9691}" dt="2023-11-10T09:38:54.406" v="4413" actId="164"/>
          <ac:picMkLst>
            <pc:docMk/>
            <pc:sldMk cId="767895026" sldId="288"/>
            <ac:picMk id="46" creationId="{F01E2869-2791-4FC1-BACD-1F738507ABD6}"/>
          </ac:picMkLst>
        </pc:picChg>
        <pc:picChg chg="add mod">
          <ac:chgData name="varitsara monsiri" userId="d21832565e14aca8" providerId="LiveId" clId="{A9F117B8-62A7-4BD3-BA53-23E90F9A9691}" dt="2023-11-10T09:38:54.406" v="4413" actId="164"/>
          <ac:picMkLst>
            <pc:docMk/>
            <pc:sldMk cId="767895026" sldId="288"/>
            <ac:picMk id="47" creationId="{818B4C00-5FB0-49AD-9117-235B091E2183}"/>
          </ac:picMkLst>
        </pc:picChg>
      </pc:sldChg>
      <pc:sldChg chg="addSp delSp modSp add del mod">
        <pc:chgData name="varitsara monsiri" userId="d21832565e14aca8" providerId="LiveId" clId="{A9F117B8-62A7-4BD3-BA53-23E90F9A9691}" dt="2023-11-10T09:50:04.627" v="4682" actId="47"/>
        <pc:sldMkLst>
          <pc:docMk/>
          <pc:sldMk cId="1384557650" sldId="289"/>
        </pc:sldMkLst>
        <pc:spChg chg="mod">
          <ac:chgData name="varitsara monsiri" userId="d21832565e14aca8" providerId="LiveId" clId="{A9F117B8-62A7-4BD3-BA53-23E90F9A9691}" dt="2023-11-10T09:45:17.492" v="4603" actId="207"/>
          <ac:spMkLst>
            <pc:docMk/>
            <pc:sldMk cId="1384557650" sldId="289"/>
            <ac:spMk id="15" creationId="{6A889007-C806-4302-8B94-DA0A2E18D669}"/>
          </ac:spMkLst>
        </pc:spChg>
        <pc:spChg chg="del">
          <ac:chgData name="varitsara monsiri" userId="d21832565e14aca8" providerId="LiveId" clId="{A9F117B8-62A7-4BD3-BA53-23E90F9A9691}" dt="2023-11-10T09:45:14.390" v="4602" actId="478"/>
          <ac:spMkLst>
            <pc:docMk/>
            <pc:sldMk cId="1384557650" sldId="289"/>
            <ac:spMk id="16" creationId="{3DFFD271-A50D-48B4-B0D9-AE79C2695723}"/>
          </ac:spMkLst>
        </pc:spChg>
        <pc:grpChg chg="add del mod">
          <ac:chgData name="varitsara monsiri" userId="d21832565e14aca8" providerId="LiveId" clId="{A9F117B8-62A7-4BD3-BA53-23E90F9A9691}" dt="2023-11-10T09:46:29.565" v="4610" actId="478"/>
          <ac:grpSpMkLst>
            <pc:docMk/>
            <pc:sldMk cId="1384557650" sldId="289"/>
            <ac:grpSpMk id="6" creationId="{032905EB-1680-4EBB-8C63-D4B4E8DBD617}"/>
          </ac:grpSpMkLst>
        </pc:grpChg>
        <pc:grpChg chg="add mod">
          <ac:chgData name="varitsara monsiri" userId="d21832565e14aca8" providerId="LiveId" clId="{A9F117B8-62A7-4BD3-BA53-23E90F9A9691}" dt="2023-11-10T09:49:28.967" v="4677"/>
          <ac:grpSpMkLst>
            <pc:docMk/>
            <pc:sldMk cId="1384557650" sldId="289"/>
            <ac:grpSpMk id="18" creationId="{A5DC0A8B-08D6-4199-BA30-7D225679C810}"/>
          </ac:grpSpMkLst>
        </pc:grpChg>
        <pc:picChg chg="mod">
          <ac:chgData name="varitsara monsiri" userId="d21832565e14aca8" providerId="LiveId" clId="{A9F117B8-62A7-4BD3-BA53-23E90F9A9691}" dt="2023-11-10T09:46:16.211" v="4609"/>
          <ac:picMkLst>
            <pc:docMk/>
            <pc:sldMk cId="1384557650" sldId="289"/>
            <ac:picMk id="7" creationId="{5C163D25-FA46-476A-ACC8-CF67CF9D0664}"/>
          </ac:picMkLst>
        </pc:picChg>
        <pc:picChg chg="mod">
          <ac:chgData name="varitsara monsiri" userId="d21832565e14aca8" providerId="LiveId" clId="{A9F117B8-62A7-4BD3-BA53-23E90F9A9691}" dt="2023-11-10T09:46:16.211" v="4609"/>
          <ac:picMkLst>
            <pc:docMk/>
            <pc:sldMk cId="1384557650" sldId="289"/>
            <ac:picMk id="8" creationId="{215671B0-EBD0-4FF9-9B53-41D2493632B7}"/>
          </ac:picMkLst>
        </pc:picChg>
        <pc:picChg chg="mod">
          <ac:chgData name="varitsara monsiri" userId="d21832565e14aca8" providerId="LiveId" clId="{A9F117B8-62A7-4BD3-BA53-23E90F9A9691}" dt="2023-11-10T09:46:16.211" v="4609"/>
          <ac:picMkLst>
            <pc:docMk/>
            <pc:sldMk cId="1384557650" sldId="289"/>
            <ac:picMk id="9" creationId="{4114F91C-CD53-4985-B4E2-77D18966CA34}"/>
          </ac:picMkLst>
        </pc:picChg>
        <pc:picChg chg="mod">
          <ac:chgData name="varitsara monsiri" userId="d21832565e14aca8" providerId="LiveId" clId="{A9F117B8-62A7-4BD3-BA53-23E90F9A9691}" dt="2023-11-10T09:46:16.211" v="4609"/>
          <ac:picMkLst>
            <pc:docMk/>
            <pc:sldMk cId="1384557650" sldId="289"/>
            <ac:picMk id="10" creationId="{19339090-BF06-4B43-B82D-270C19DC5134}"/>
          </ac:picMkLst>
        </pc:picChg>
        <pc:picChg chg="mod">
          <ac:chgData name="varitsara monsiri" userId="d21832565e14aca8" providerId="LiveId" clId="{A9F117B8-62A7-4BD3-BA53-23E90F9A9691}" dt="2023-11-10T09:46:16.211" v="4609"/>
          <ac:picMkLst>
            <pc:docMk/>
            <pc:sldMk cId="1384557650" sldId="289"/>
            <ac:picMk id="11" creationId="{6068096B-9399-4811-94B8-ED19E3BB84A7}"/>
          </ac:picMkLst>
        </pc:picChg>
        <pc:picChg chg="mod">
          <ac:chgData name="varitsara monsiri" userId="d21832565e14aca8" providerId="LiveId" clId="{A9F117B8-62A7-4BD3-BA53-23E90F9A9691}" dt="2023-11-10T09:46:16.211" v="4609"/>
          <ac:picMkLst>
            <pc:docMk/>
            <pc:sldMk cId="1384557650" sldId="289"/>
            <ac:picMk id="12" creationId="{5C660F0B-6DE4-47E4-8B53-168940C6BA02}"/>
          </ac:picMkLst>
        </pc:picChg>
        <pc:picChg chg="mod">
          <ac:chgData name="varitsara monsiri" userId="d21832565e14aca8" providerId="LiveId" clId="{A9F117B8-62A7-4BD3-BA53-23E90F9A9691}" dt="2023-11-10T09:46:16.211" v="4609"/>
          <ac:picMkLst>
            <pc:docMk/>
            <pc:sldMk cId="1384557650" sldId="289"/>
            <ac:picMk id="13" creationId="{0D1B56E4-9E0F-4469-80A9-EE0A06FD7CFB}"/>
          </ac:picMkLst>
        </pc:picChg>
        <pc:picChg chg="del">
          <ac:chgData name="varitsara monsiri" userId="d21832565e14aca8" providerId="LiveId" clId="{A9F117B8-62A7-4BD3-BA53-23E90F9A9691}" dt="2023-11-10T09:49:30.924" v="4678" actId="478"/>
          <ac:picMkLst>
            <pc:docMk/>
            <pc:sldMk cId="1384557650" sldId="289"/>
            <ac:picMk id="17" creationId="{DA8B815A-EF0C-4B69-AD5B-4E982890DD9C}"/>
          </ac:picMkLst>
        </pc:picChg>
        <pc:picChg chg="mod">
          <ac:chgData name="varitsara monsiri" userId="d21832565e14aca8" providerId="LiveId" clId="{A9F117B8-62A7-4BD3-BA53-23E90F9A9691}" dt="2023-11-10T09:49:28.967" v="4677"/>
          <ac:picMkLst>
            <pc:docMk/>
            <pc:sldMk cId="1384557650" sldId="289"/>
            <ac:picMk id="19" creationId="{F8109902-3659-4BE6-8BF9-7712A0A2390C}"/>
          </ac:picMkLst>
        </pc:picChg>
        <pc:picChg chg="mod">
          <ac:chgData name="varitsara monsiri" userId="d21832565e14aca8" providerId="LiveId" clId="{A9F117B8-62A7-4BD3-BA53-23E90F9A9691}" dt="2023-11-10T09:49:28.967" v="4677"/>
          <ac:picMkLst>
            <pc:docMk/>
            <pc:sldMk cId="1384557650" sldId="289"/>
            <ac:picMk id="20" creationId="{59716236-68C3-4A13-B6FA-D03A54101743}"/>
          </ac:picMkLst>
        </pc:picChg>
        <pc:picChg chg="mod">
          <ac:chgData name="varitsara monsiri" userId="d21832565e14aca8" providerId="LiveId" clId="{A9F117B8-62A7-4BD3-BA53-23E90F9A9691}" dt="2023-11-10T09:49:28.967" v="4677"/>
          <ac:picMkLst>
            <pc:docMk/>
            <pc:sldMk cId="1384557650" sldId="289"/>
            <ac:picMk id="21" creationId="{BAB0E210-1207-426F-A1CC-9A852C659537}"/>
          </ac:picMkLst>
        </pc:picChg>
        <pc:picChg chg="mod">
          <ac:chgData name="varitsara monsiri" userId="d21832565e14aca8" providerId="LiveId" clId="{A9F117B8-62A7-4BD3-BA53-23E90F9A9691}" dt="2023-11-10T09:49:28.967" v="4677"/>
          <ac:picMkLst>
            <pc:docMk/>
            <pc:sldMk cId="1384557650" sldId="289"/>
            <ac:picMk id="22" creationId="{B86361C1-3BE6-44A1-B798-D4B8DA2FCF0F}"/>
          </ac:picMkLst>
        </pc:picChg>
        <pc:picChg chg="mod">
          <ac:chgData name="varitsara monsiri" userId="d21832565e14aca8" providerId="LiveId" clId="{A9F117B8-62A7-4BD3-BA53-23E90F9A9691}" dt="2023-11-10T09:49:28.967" v="4677"/>
          <ac:picMkLst>
            <pc:docMk/>
            <pc:sldMk cId="1384557650" sldId="289"/>
            <ac:picMk id="23" creationId="{3F87F0E7-735E-4B1F-9317-ED1F77F28752}"/>
          </ac:picMkLst>
        </pc:picChg>
      </pc:sldChg>
      <pc:sldChg chg="addSp delSp modSp add del mod">
        <pc:chgData name="varitsara monsiri" userId="d21832565e14aca8" providerId="LiveId" clId="{A9F117B8-62A7-4BD3-BA53-23E90F9A9691}" dt="2023-11-10T10:00:21.515" v="4795" actId="47"/>
        <pc:sldMkLst>
          <pc:docMk/>
          <pc:sldMk cId="191481064" sldId="290"/>
        </pc:sldMkLst>
        <pc:grpChg chg="add del mod">
          <ac:chgData name="varitsara monsiri" userId="d21832565e14aca8" providerId="LiveId" clId="{A9F117B8-62A7-4BD3-BA53-23E90F9A9691}" dt="2023-11-10T09:48:38.699" v="4630" actId="165"/>
          <ac:grpSpMkLst>
            <pc:docMk/>
            <pc:sldMk cId="191481064" sldId="290"/>
            <ac:grpSpMk id="2" creationId="{74B62B5B-6971-46C7-AEDA-8556337F034A}"/>
          </ac:grpSpMkLst>
        </pc:grpChg>
        <pc:grpChg chg="add mod">
          <ac:chgData name="varitsara monsiri" userId="d21832565e14aca8" providerId="LiveId" clId="{A9F117B8-62A7-4BD3-BA53-23E90F9A9691}" dt="2023-11-10T09:49:24.865" v="4676" actId="1036"/>
          <ac:grpSpMkLst>
            <pc:docMk/>
            <pc:sldMk cId="191481064" sldId="290"/>
            <ac:grpSpMk id="3" creationId="{0F479455-25C1-45C4-A2FE-80C57C672C02}"/>
          </ac:grpSpMkLst>
        </pc:grpChg>
        <pc:grpChg chg="add mod">
          <ac:chgData name="varitsara monsiri" userId="d21832565e14aca8" providerId="LiveId" clId="{A9F117B8-62A7-4BD3-BA53-23E90F9A9691}" dt="2023-11-10T09:52:53.625" v="4720" actId="164"/>
          <ac:grpSpMkLst>
            <pc:docMk/>
            <pc:sldMk cId="191481064" sldId="290"/>
            <ac:grpSpMk id="4" creationId="{62DDA427-3C08-4100-898F-B399AC906EAF}"/>
          </ac:grpSpMkLst>
        </pc:grpChg>
        <pc:grpChg chg="add del mod">
          <ac:chgData name="varitsara monsiri" userId="d21832565e14aca8" providerId="LiveId" clId="{A9F117B8-62A7-4BD3-BA53-23E90F9A9691}" dt="2023-11-10T09:50:59.073" v="4704" actId="165"/>
          <ac:grpSpMkLst>
            <pc:docMk/>
            <pc:sldMk cId="191481064" sldId="290"/>
            <ac:grpSpMk id="5" creationId="{F999B826-6A0B-4E1F-BD74-4B18780BF1F9}"/>
          </ac:grpSpMkLst>
        </pc:grpChg>
        <pc:grpChg chg="add mod">
          <ac:chgData name="varitsara monsiri" userId="d21832565e14aca8" providerId="LiveId" clId="{A9F117B8-62A7-4BD3-BA53-23E90F9A9691}" dt="2023-11-10T09:53:07.823" v="4732" actId="1035"/>
          <ac:grpSpMkLst>
            <pc:docMk/>
            <pc:sldMk cId="191481064" sldId="290"/>
            <ac:grpSpMk id="21" creationId="{EEA25036-51DE-4523-9E99-1F84F5AF5A6A}"/>
          </ac:grpSpMkLst>
        </pc:grpChg>
        <pc:picChg chg="mod topLvl">
          <ac:chgData name="varitsara monsiri" userId="d21832565e14aca8" providerId="LiveId" clId="{A9F117B8-62A7-4BD3-BA53-23E90F9A9691}" dt="2023-11-10T09:51:47.726" v="4713" actId="164"/>
          <ac:picMkLst>
            <pc:docMk/>
            <pc:sldMk cId="191481064" sldId="290"/>
            <ac:picMk id="6" creationId="{B1F32DE8-6A8E-406E-8FCE-1C1AA9DC5249}"/>
          </ac:picMkLst>
        </pc:picChg>
        <pc:picChg chg="mod topLvl">
          <ac:chgData name="varitsara monsiri" userId="d21832565e14aca8" providerId="LiveId" clId="{A9F117B8-62A7-4BD3-BA53-23E90F9A9691}" dt="2023-11-10T09:51:47.726" v="4713" actId="164"/>
          <ac:picMkLst>
            <pc:docMk/>
            <pc:sldMk cId="191481064" sldId="290"/>
            <ac:picMk id="7" creationId="{AB4007FD-6811-43EB-8FA5-9A4DB22B6E46}"/>
          </ac:picMkLst>
        </pc:picChg>
        <pc:picChg chg="mod topLvl">
          <ac:chgData name="varitsara monsiri" userId="d21832565e14aca8" providerId="LiveId" clId="{A9F117B8-62A7-4BD3-BA53-23E90F9A9691}" dt="2023-11-10T09:52:08.972" v="4715" actId="1076"/>
          <ac:picMkLst>
            <pc:docMk/>
            <pc:sldMk cId="191481064" sldId="290"/>
            <ac:picMk id="8" creationId="{E8FA8618-9D23-4C6B-BD99-B528CB3677B3}"/>
          </ac:picMkLst>
        </pc:picChg>
        <pc:picChg chg="mod topLvl">
          <ac:chgData name="varitsara monsiri" userId="d21832565e14aca8" providerId="LiveId" clId="{A9F117B8-62A7-4BD3-BA53-23E90F9A9691}" dt="2023-11-10T09:51:47.726" v="4713" actId="164"/>
          <ac:picMkLst>
            <pc:docMk/>
            <pc:sldMk cId="191481064" sldId="290"/>
            <ac:picMk id="9" creationId="{12B2F413-5DA8-4149-90C0-40E56F1B29B3}"/>
          </ac:picMkLst>
        </pc:picChg>
        <pc:picChg chg="mod topLvl">
          <ac:chgData name="varitsara monsiri" userId="d21832565e14aca8" providerId="LiveId" clId="{A9F117B8-62A7-4BD3-BA53-23E90F9A9691}" dt="2023-11-10T09:51:47.726" v="4713" actId="164"/>
          <ac:picMkLst>
            <pc:docMk/>
            <pc:sldMk cId="191481064" sldId="290"/>
            <ac:picMk id="10" creationId="{068A64DB-9927-48AB-9BCF-F66F09553B58}"/>
          </ac:picMkLst>
        </pc:picChg>
        <pc:picChg chg="mod ord topLvl">
          <ac:chgData name="varitsara monsiri" userId="d21832565e14aca8" providerId="LiveId" clId="{A9F117B8-62A7-4BD3-BA53-23E90F9A9691}" dt="2023-11-10T09:51:47.726" v="4713" actId="164"/>
          <ac:picMkLst>
            <pc:docMk/>
            <pc:sldMk cId="191481064" sldId="290"/>
            <ac:picMk id="11" creationId="{7D5F308E-F3C1-45E6-BADA-FF68AFC57716}"/>
          </ac:picMkLst>
        </pc:picChg>
        <pc:picChg chg="add mod topLvl">
          <ac:chgData name="varitsara monsiri" userId="d21832565e14aca8" providerId="LiveId" clId="{A9F117B8-62A7-4BD3-BA53-23E90F9A9691}" dt="2023-11-10T09:48:59.996" v="4635" actId="164"/>
          <ac:picMkLst>
            <pc:docMk/>
            <pc:sldMk cId="191481064" sldId="290"/>
            <ac:picMk id="12" creationId="{9B41EAE8-4ABC-4A05-A5D5-3A1AC5550593}"/>
          </ac:picMkLst>
        </pc:picChg>
        <pc:picChg chg="add mod topLvl">
          <ac:chgData name="varitsara monsiri" userId="d21832565e14aca8" providerId="LiveId" clId="{A9F117B8-62A7-4BD3-BA53-23E90F9A9691}" dt="2023-11-10T09:48:59.996" v="4635" actId="164"/>
          <ac:picMkLst>
            <pc:docMk/>
            <pc:sldMk cId="191481064" sldId="290"/>
            <ac:picMk id="13" creationId="{827E13E1-DCA6-4424-A208-A019E43F5FCB}"/>
          </ac:picMkLst>
        </pc:picChg>
        <pc:picChg chg="add mod">
          <ac:chgData name="varitsara monsiri" userId="d21832565e14aca8" providerId="LiveId" clId="{A9F117B8-62A7-4BD3-BA53-23E90F9A9691}" dt="2023-11-10T09:48:59.996" v="4635" actId="164"/>
          <ac:picMkLst>
            <pc:docMk/>
            <pc:sldMk cId="191481064" sldId="290"/>
            <ac:picMk id="16" creationId="{4CD0AA8A-DA3D-4164-BE5E-A9A0FC541781}"/>
          </ac:picMkLst>
        </pc:picChg>
        <pc:picChg chg="mod topLvl">
          <ac:chgData name="varitsara monsiri" userId="d21832565e14aca8" providerId="LiveId" clId="{A9F117B8-62A7-4BD3-BA53-23E90F9A9691}" dt="2023-11-10T09:48:59.996" v="4635" actId="164"/>
          <ac:picMkLst>
            <pc:docMk/>
            <pc:sldMk cId="191481064" sldId="290"/>
            <ac:picMk id="17" creationId="{DA8B815A-EF0C-4B69-AD5B-4E982890DD9C}"/>
          </ac:picMkLst>
        </pc:picChg>
        <pc:picChg chg="add mod">
          <ac:chgData name="varitsara monsiri" userId="d21832565e14aca8" providerId="LiveId" clId="{A9F117B8-62A7-4BD3-BA53-23E90F9A9691}" dt="2023-11-10T09:48:59.996" v="4635" actId="164"/>
          <ac:picMkLst>
            <pc:docMk/>
            <pc:sldMk cId="191481064" sldId="290"/>
            <ac:picMk id="18" creationId="{91924701-22A9-484E-91CE-E37C221E0102}"/>
          </ac:picMkLst>
        </pc:picChg>
        <pc:picChg chg="add mod ord">
          <ac:chgData name="varitsara monsiri" userId="d21832565e14aca8" providerId="LiveId" clId="{A9F117B8-62A7-4BD3-BA53-23E90F9A9691}" dt="2023-11-10T09:51:47.726" v="4713" actId="164"/>
          <ac:picMkLst>
            <pc:docMk/>
            <pc:sldMk cId="191481064" sldId="290"/>
            <ac:picMk id="19" creationId="{3B3A8833-946D-4167-AD3E-3816C1C28EE8}"/>
          </ac:picMkLst>
        </pc:picChg>
        <pc:picChg chg="add mod">
          <ac:chgData name="varitsara monsiri" userId="d21832565e14aca8" providerId="LiveId" clId="{A9F117B8-62A7-4BD3-BA53-23E90F9A9691}" dt="2023-11-10T09:52:53.625" v="4720" actId="164"/>
          <ac:picMkLst>
            <pc:docMk/>
            <pc:sldMk cId="191481064" sldId="290"/>
            <ac:picMk id="20" creationId="{9BDDC588-8A0A-489B-B381-256B3955C310}"/>
          </ac:picMkLst>
        </pc:picChg>
      </pc:sldChg>
      <pc:sldChg chg="addSp delSp modSp add del mod">
        <pc:chgData name="varitsara monsiri" userId="d21832565e14aca8" providerId="LiveId" clId="{A9F117B8-62A7-4BD3-BA53-23E90F9A9691}" dt="2023-11-10T14:04:54.904" v="6886" actId="47"/>
        <pc:sldMkLst>
          <pc:docMk/>
          <pc:sldMk cId="2899472506" sldId="291"/>
        </pc:sldMkLst>
        <pc:spChg chg="mod">
          <ac:chgData name="varitsara monsiri" userId="d21832565e14aca8" providerId="LiveId" clId="{A9F117B8-62A7-4BD3-BA53-23E90F9A9691}" dt="2023-11-10T09:54:27.512" v="4768" actId="1035"/>
          <ac:spMkLst>
            <pc:docMk/>
            <pc:sldMk cId="2899472506" sldId="291"/>
            <ac:spMk id="14" creationId="{AE8FD9C7-8AC8-4940-B1E8-C1C215C260ED}"/>
          </ac:spMkLst>
        </pc:spChg>
        <pc:spChg chg="mod">
          <ac:chgData name="varitsara monsiri" userId="d21832565e14aca8" providerId="LiveId" clId="{A9F117B8-62A7-4BD3-BA53-23E90F9A9691}" dt="2023-11-10T09:54:27.512" v="4768" actId="1035"/>
          <ac:spMkLst>
            <pc:docMk/>
            <pc:sldMk cId="2899472506" sldId="291"/>
            <ac:spMk id="15" creationId="{6A889007-C806-4302-8B94-DA0A2E18D669}"/>
          </ac:spMkLst>
        </pc:spChg>
        <pc:grpChg chg="add mod">
          <ac:chgData name="varitsara monsiri" userId="d21832565e14aca8" providerId="LiveId" clId="{A9F117B8-62A7-4BD3-BA53-23E90F9A9691}" dt="2023-11-10T09:53:52.560" v="4758" actId="1036"/>
          <ac:grpSpMkLst>
            <pc:docMk/>
            <pc:sldMk cId="2899472506" sldId="291"/>
            <ac:grpSpMk id="17" creationId="{630065AD-E058-486F-8789-0575A006B253}"/>
          </ac:grpSpMkLst>
        </pc:grpChg>
        <pc:grpChg chg="mod">
          <ac:chgData name="varitsara monsiri" userId="d21832565e14aca8" providerId="LiveId" clId="{A9F117B8-62A7-4BD3-BA53-23E90F9A9691}" dt="2023-11-10T09:53:33.713" v="4737"/>
          <ac:grpSpMkLst>
            <pc:docMk/>
            <pc:sldMk cId="2899472506" sldId="291"/>
            <ac:grpSpMk id="18" creationId="{53D91EDA-A9BD-4F35-B5B7-D43A69E2017D}"/>
          </ac:grpSpMkLst>
        </pc:grpChg>
        <pc:grpChg chg="mod">
          <ac:chgData name="varitsara monsiri" userId="d21832565e14aca8" providerId="LiveId" clId="{A9F117B8-62A7-4BD3-BA53-23E90F9A9691}" dt="2023-11-10T09:54:27.512" v="4768" actId="1035"/>
          <ac:grpSpMkLst>
            <pc:docMk/>
            <pc:sldMk cId="2899472506" sldId="291"/>
            <ac:grpSpMk id="26" creationId="{81244257-D3F6-4227-ADE6-D1608D460100}"/>
          </ac:grpSpMkLst>
        </pc:grpChg>
        <pc:grpChg chg="add del mod">
          <ac:chgData name="varitsara monsiri" userId="d21832565e14aca8" providerId="LiveId" clId="{A9F117B8-62A7-4BD3-BA53-23E90F9A9691}" dt="2023-11-10T12:39:45.382" v="5450" actId="165"/>
          <ac:grpSpMkLst>
            <pc:docMk/>
            <pc:sldMk cId="2899472506" sldId="291"/>
            <ac:grpSpMk id="32" creationId="{83E73A7D-B3C9-4D0F-AC28-26BB1CD46D03}"/>
          </ac:grpSpMkLst>
        </pc:grpChg>
        <pc:picChg chg="mod">
          <ac:chgData name="varitsara monsiri" userId="d21832565e14aca8" providerId="LiveId" clId="{A9F117B8-62A7-4BD3-BA53-23E90F9A9691}" dt="2023-11-10T09:53:33.713" v="4737"/>
          <ac:picMkLst>
            <pc:docMk/>
            <pc:sldMk cId="2899472506" sldId="291"/>
            <ac:picMk id="19" creationId="{85CEBB09-B0A9-456E-85F5-3F0F1A069B98}"/>
          </ac:picMkLst>
        </pc:picChg>
        <pc:picChg chg="mod">
          <ac:chgData name="varitsara monsiri" userId="d21832565e14aca8" providerId="LiveId" clId="{A9F117B8-62A7-4BD3-BA53-23E90F9A9691}" dt="2023-11-10T09:53:33.713" v="4737"/>
          <ac:picMkLst>
            <pc:docMk/>
            <pc:sldMk cId="2899472506" sldId="291"/>
            <ac:picMk id="20" creationId="{0806BF14-018E-4FCA-948F-C0F103374031}"/>
          </ac:picMkLst>
        </pc:picChg>
        <pc:picChg chg="mod">
          <ac:chgData name="varitsara monsiri" userId="d21832565e14aca8" providerId="LiveId" clId="{A9F117B8-62A7-4BD3-BA53-23E90F9A9691}" dt="2023-11-10T09:53:33.713" v="4737"/>
          <ac:picMkLst>
            <pc:docMk/>
            <pc:sldMk cId="2899472506" sldId="291"/>
            <ac:picMk id="21" creationId="{FA4EE995-5B02-41CB-A9E1-E3FEBEDEEBDA}"/>
          </ac:picMkLst>
        </pc:picChg>
        <pc:picChg chg="mod">
          <ac:chgData name="varitsara monsiri" userId="d21832565e14aca8" providerId="LiveId" clId="{A9F117B8-62A7-4BD3-BA53-23E90F9A9691}" dt="2023-11-10T09:53:33.713" v="4737"/>
          <ac:picMkLst>
            <pc:docMk/>
            <pc:sldMk cId="2899472506" sldId="291"/>
            <ac:picMk id="22" creationId="{C417B2ED-6D2E-4794-B5FA-81D401EAE495}"/>
          </ac:picMkLst>
        </pc:picChg>
        <pc:picChg chg="mod">
          <ac:chgData name="varitsara monsiri" userId="d21832565e14aca8" providerId="LiveId" clId="{A9F117B8-62A7-4BD3-BA53-23E90F9A9691}" dt="2023-11-10T09:53:33.713" v="4737"/>
          <ac:picMkLst>
            <pc:docMk/>
            <pc:sldMk cId="2899472506" sldId="291"/>
            <ac:picMk id="23" creationId="{943F913C-1B91-4A84-A163-E273B1CFD7F2}"/>
          </ac:picMkLst>
        </pc:picChg>
        <pc:picChg chg="mod">
          <ac:chgData name="varitsara monsiri" userId="d21832565e14aca8" providerId="LiveId" clId="{A9F117B8-62A7-4BD3-BA53-23E90F9A9691}" dt="2023-11-10T09:53:33.713" v="4737"/>
          <ac:picMkLst>
            <pc:docMk/>
            <pc:sldMk cId="2899472506" sldId="291"/>
            <ac:picMk id="24" creationId="{75A55782-319F-4B52-81E1-3F92C4F91F5E}"/>
          </ac:picMkLst>
        </pc:picChg>
        <pc:picChg chg="mod">
          <ac:chgData name="varitsara monsiri" userId="d21832565e14aca8" providerId="LiveId" clId="{A9F117B8-62A7-4BD3-BA53-23E90F9A9691}" dt="2023-11-10T09:53:33.713" v="4737"/>
          <ac:picMkLst>
            <pc:docMk/>
            <pc:sldMk cId="2899472506" sldId="291"/>
            <ac:picMk id="25" creationId="{A2B66547-0796-4F35-B7E3-FA077199EE96}"/>
          </ac:picMkLst>
        </pc:picChg>
        <pc:picChg chg="mod topLvl">
          <ac:chgData name="varitsara monsiri" userId="d21832565e14aca8" providerId="LiveId" clId="{A9F117B8-62A7-4BD3-BA53-23E90F9A9691}" dt="2023-11-10T12:39:45.382" v="5450" actId="165"/>
          <ac:picMkLst>
            <pc:docMk/>
            <pc:sldMk cId="2899472506" sldId="291"/>
            <ac:picMk id="33" creationId="{EB8AF4EE-D164-4474-A09E-92E89B342DE4}"/>
          </ac:picMkLst>
        </pc:picChg>
        <pc:picChg chg="mod topLvl">
          <ac:chgData name="varitsara monsiri" userId="d21832565e14aca8" providerId="LiveId" clId="{A9F117B8-62A7-4BD3-BA53-23E90F9A9691}" dt="2023-11-10T12:39:45.382" v="5450" actId="165"/>
          <ac:picMkLst>
            <pc:docMk/>
            <pc:sldMk cId="2899472506" sldId="291"/>
            <ac:picMk id="34" creationId="{C164780B-5DBE-408A-9299-347A5815D217}"/>
          </ac:picMkLst>
        </pc:picChg>
        <pc:picChg chg="mod topLvl">
          <ac:chgData name="varitsara monsiri" userId="d21832565e14aca8" providerId="LiveId" clId="{A9F117B8-62A7-4BD3-BA53-23E90F9A9691}" dt="2023-11-10T12:39:45.382" v="5450" actId="165"/>
          <ac:picMkLst>
            <pc:docMk/>
            <pc:sldMk cId="2899472506" sldId="291"/>
            <ac:picMk id="35" creationId="{2DDC4F99-247A-41FC-89A4-5F4591A9EC7D}"/>
          </ac:picMkLst>
        </pc:picChg>
        <pc:picChg chg="mod topLvl">
          <ac:chgData name="varitsara monsiri" userId="d21832565e14aca8" providerId="LiveId" clId="{A9F117B8-62A7-4BD3-BA53-23E90F9A9691}" dt="2023-11-10T12:39:45.382" v="5450" actId="165"/>
          <ac:picMkLst>
            <pc:docMk/>
            <pc:sldMk cId="2899472506" sldId="291"/>
            <ac:picMk id="36" creationId="{FB4BAFAB-4BB0-4E53-A385-7E2F36C3F330}"/>
          </ac:picMkLst>
        </pc:picChg>
        <pc:picChg chg="mod topLvl">
          <ac:chgData name="varitsara monsiri" userId="d21832565e14aca8" providerId="LiveId" clId="{A9F117B8-62A7-4BD3-BA53-23E90F9A9691}" dt="2023-11-10T12:39:45.382" v="5450" actId="165"/>
          <ac:picMkLst>
            <pc:docMk/>
            <pc:sldMk cId="2899472506" sldId="291"/>
            <ac:picMk id="37" creationId="{48E7DB4E-3D3A-4578-8B3C-69A11BA8A29F}"/>
          </ac:picMkLst>
        </pc:picChg>
        <pc:picChg chg="mod topLvl">
          <ac:chgData name="varitsara monsiri" userId="d21832565e14aca8" providerId="LiveId" clId="{A9F117B8-62A7-4BD3-BA53-23E90F9A9691}" dt="2023-11-10T12:39:45.382" v="5450" actId="165"/>
          <ac:picMkLst>
            <pc:docMk/>
            <pc:sldMk cId="2899472506" sldId="291"/>
            <ac:picMk id="38" creationId="{BBC6F512-9BE4-4633-88EA-90D2EFFB0A49}"/>
          </ac:picMkLst>
        </pc:picChg>
        <pc:picChg chg="mod">
          <ac:chgData name="varitsara monsiri" userId="d21832565e14aca8" providerId="LiveId" clId="{A9F117B8-62A7-4BD3-BA53-23E90F9A9691}" dt="2023-11-10T09:53:33.713" v="4737"/>
          <ac:picMkLst>
            <pc:docMk/>
            <pc:sldMk cId="2899472506" sldId="291"/>
            <ac:picMk id="39" creationId="{DDADF5BF-F09A-4D92-BC94-CF94E7F78728}"/>
          </ac:picMkLst>
        </pc:picChg>
        <pc:picChg chg="add del mod">
          <ac:chgData name="varitsara monsiri" userId="d21832565e14aca8" providerId="LiveId" clId="{A9F117B8-62A7-4BD3-BA53-23E90F9A9691}" dt="2023-11-10T09:59:18.103" v="4790" actId="478"/>
          <ac:picMkLst>
            <pc:docMk/>
            <pc:sldMk cId="2899472506" sldId="291"/>
            <ac:picMk id="40" creationId="{C56225E2-2426-4FFC-8A98-6E94EC36FBBC}"/>
          </ac:picMkLst>
        </pc:picChg>
        <pc:picChg chg="add del mod">
          <ac:chgData name="varitsara monsiri" userId="d21832565e14aca8" providerId="LiveId" clId="{A9F117B8-62A7-4BD3-BA53-23E90F9A9691}" dt="2023-11-10T09:59:16.994" v="4789" actId="478"/>
          <ac:picMkLst>
            <pc:docMk/>
            <pc:sldMk cId="2899472506" sldId="291"/>
            <ac:picMk id="41" creationId="{BBCFD277-CD24-4E72-9451-AC476953D1BD}"/>
          </ac:picMkLst>
        </pc:picChg>
      </pc:sldChg>
      <pc:sldChg chg="addSp modSp add mod">
        <pc:chgData name="varitsara monsiri" userId="d21832565e14aca8" providerId="LiveId" clId="{A9F117B8-62A7-4BD3-BA53-23E90F9A9691}" dt="2023-11-10T09:59:36.974" v="4793" actId="1036"/>
        <pc:sldMkLst>
          <pc:docMk/>
          <pc:sldMk cId="1396248112" sldId="292"/>
        </pc:sldMkLst>
        <pc:grpChg chg="mod">
          <ac:chgData name="varitsara monsiri" userId="d21832565e14aca8" providerId="LiveId" clId="{A9F117B8-62A7-4BD3-BA53-23E90F9A9691}" dt="2023-11-10T09:59:36.974" v="4793" actId="1036"/>
          <ac:grpSpMkLst>
            <pc:docMk/>
            <pc:sldMk cId="1396248112" sldId="292"/>
            <ac:grpSpMk id="26" creationId="{81244257-D3F6-4227-ADE6-D1608D460100}"/>
          </ac:grpSpMkLst>
        </pc:grpChg>
        <pc:picChg chg="add mod">
          <ac:chgData name="varitsara monsiri" userId="d21832565e14aca8" providerId="LiveId" clId="{A9F117B8-62A7-4BD3-BA53-23E90F9A9691}" dt="2023-11-10T09:55:08.333" v="4782"/>
          <ac:picMkLst>
            <pc:docMk/>
            <pc:sldMk cId="1396248112" sldId="292"/>
            <ac:picMk id="17" creationId="{F6121182-B087-4352-90FA-503D37FD4F54}"/>
          </ac:picMkLst>
        </pc:picChg>
        <pc:picChg chg="add mod">
          <ac:chgData name="varitsara monsiri" userId="d21832565e14aca8" providerId="LiveId" clId="{A9F117B8-62A7-4BD3-BA53-23E90F9A9691}" dt="2023-11-10T09:55:08.333" v="4782"/>
          <ac:picMkLst>
            <pc:docMk/>
            <pc:sldMk cId="1396248112" sldId="292"/>
            <ac:picMk id="18" creationId="{B9832689-35EE-4F84-9396-1E60F7FF6AE3}"/>
          </ac:picMkLst>
        </pc:picChg>
      </pc:sldChg>
      <pc:sldChg chg="addSp modSp add del ord">
        <pc:chgData name="varitsara monsiri" userId="d21832565e14aca8" providerId="LiveId" clId="{A9F117B8-62A7-4BD3-BA53-23E90F9A9691}" dt="2023-11-10T14:04:59.957" v="6887" actId="47"/>
        <pc:sldMkLst>
          <pc:docMk/>
          <pc:sldMk cId="1531550186" sldId="293"/>
        </pc:sldMkLst>
        <pc:picChg chg="add mod">
          <ac:chgData name="varitsara monsiri" userId="d21832565e14aca8" providerId="LiveId" clId="{A9F117B8-62A7-4BD3-BA53-23E90F9A9691}" dt="2023-11-10T09:55:19.440" v="4784"/>
          <ac:picMkLst>
            <pc:docMk/>
            <pc:sldMk cId="1531550186" sldId="293"/>
            <ac:picMk id="22" creationId="{C96B28F9-2D19-496A-8EC4-ECD517858EC6}"/>
          </ac:picMkLst>
        </pc:picChg>
        <pc:picChg chg="add mod">
          <ac:chgData name="varitsara monsiri" userId="d21832565e14aca8" providerId="LiveId" clId="{A9F117B8-62A7-4BD3-BA53-23E90F9A9691}" dt="2023-11-10T09:55:19.440" v="4784"/>
          <ac:picMkLst>
            <pc:docMk/>
            <pc:sldMk cId="1531550186" sldId="293"/>
            <ac:picMk id="23" creationId="{BEA8A5C8-DCE4-406F-93DA-0E8A356E45AC}"/>
          </ac:picMkLst>
        </pc:picChg>
      </pc:sldChg>
      <pc:sldChg chg="addSp delSp modSp add del mod ord">
        <pc:chgData name="varitsara monsiri" userId="d21832565e14aca8" providerId="LiveId" clId="{A9F117B8-62A7-4BD3-BA53-23E90F9A9691}" dt="2023-11-10T14:15:06.329" v="7055" actId="47"/>
        <pc:sldMkLst>
          <pc:docMk/>
          <pc:sldMk cId="3952733750" sldId="294"/>
        </pc:sldMkLst>
        <pc:spChg chg="add del mod">
          <ac:chgData name="varitsara monsiri" userId="d21832565e14aca8" providerId="LiveId" clId="{A9F117B8-62A7-4BD3-BA53-23E90F9A9691}" dt="2023-11-10T11:55:35.318" v="5195" actId="21"/>
          <ac:spMkLst>
            <pc:docMk/>
            <pc:sldMk cId="3952733750" sldId="294"/>
            <ac:spMk id="26" creationId="{51E15081-A8F4-470B-9024-A1810D9EC561}"/>
          </ac:spMkLst>
        </pc:spChg>
        <pc:spChg chg="add del mod">
          <ac:chgData name="varitsara monsiri" userId="d21832565e14aca8" providerId="LiveId" clId="{A9F117B8-62A7-4BD3-BA53-23E90F9A9691}" dt="2023-11-10T11:55:35.318" v="5195" actId="21"/>
          <ac:spMkLst>
            <pc:docMk/>
            <pc:sldMk cId="3952733750" sldId="294"/>
            <ac:spMk id="27" creationId="{64D0DD06-D89E-4DD9-A9B0-F3A4FFAB3AEB}"/>
          </ac:spMkLst>
        </pc:spChg>
        <pc:spChg chg="add del mod">
          <ac:chgData name="varitsara monsiri" userId="d21832565e14aca8" providerId="LiveId" clId="{A9F117B8-62A7-4BD3-BA53-23E90F9A9691}" dt="2023-11-10T11:55:35.318" v="5195" actId="21"/>
          <ac:spMkLst>
            <pc:docMk/>
            <pc:sldMk cId="3952733750" sldId="294"/>
            <ac:spMk id="28" creationId="{23034D3D-0947-4D1E-9BF4-CEBA186E824C}"/>
          </ac:spMkLst>
        </pc:spChg>
        <pc:spChg chg="mod">
          <ac:chgData name="varitsara monsiri" userId="d21832565e14aca8" providerId="LiveId" clId="{A9F117B8-62A7-4BD3-BA53-23E90F9A9691}" dt="2023-11-10T11:55:17.540" v="5193"/>
          <ac:spMkLst>
            <pc:docMk/>
            <pc:sldMk cId="3952733750" sldId="294"/>
            <ac:spMk id="32" creationId="{8929CB84-7AA5-4153-BC87-9FFCB043FA2F}"/>
          </ac:spMkLst>
        </pc:spChg>
        <pc:spChg chg="mod">
          <ac:chgData name="varitsara monsiri" userId="d21832565e14aca8" providerId="LiveId" clId="{A9F117B8-62A7-4BD3-BA53-23E90F9A9691}" dt="2023-11-10T11:55:17.540" v="5193"/>
          <ac:spMkLst>
            <pc:docMk/>
            <pc:sldMk cId="3952733750" sldId="294"/>
            <ac:spMk id="33" creationId="{3C76BDD2-4A7F-4342-A1F6-270AB2E8D4EF}"/>
          </ac:spMkLst>
        </pc:spChg>
        <pc:spChg chg="mod">
          <ac:chgData name="varitsara monsiri" userId="d21832565e14aca8" providerId="LiveId" clId="{A9F117B8-62A7-4BD3-BA53-23E90F9A9691}" dt="2023-11-10T11:55:17.540" v="5193"/>
          <ac:spMkLst>
            <pc:docMk/>
            <pc:sldMk cId="3952733750" sldId="294"/>
            <ac:spMk id="34" creationId="{F1AEF24B-21B4-4F0C-A20F-23966C50BB05}"/>
          </ac:spMkLst>
        </pc:spChg>
        <pc:spChg chg="mod">
          <ac:chgData name="varitsara monsiri" userId="d21832565e14aca8" providerId="LiveId" clId="{A9F117B8-62A7-4BD3-BA53-23E90F9A9691}" dt="2023-11-10T11:55:17.540" v="5193"/>
          <ac:spMkLst>
            <pc:docMk/>
            <pc:sldMk cId="3952733750" sldId="294"/>
            <ac:spMk id="35" creationId="{80D82483-FDA9-4FF8-81DE-E1E4B4C99EA6}"/>
          </ac:spMkLst>
        </pc:spChg>
        <pc:grpChg chg="add del mod">
          <ac:chgData name="varitsara monsiri" userId="d21832565e14aca8" providerId="LiveId" clId="{A9F117B8-62A7-4BD3-BA53-23E90F9A9691}" dt="2023-11-10T11:55:35.318" v="5195" actId="21"/>
          <ac:grpSpMkLst>
            <pc:docMk/>
            <pc:sldMk cId="3952733750" sldId="294"/>
            <ac:grpSpMk id="29" creationId="{86BE7EAC-CBD8-475D-92D0-54488DA94476}"/>
          </ac:grpSpMkLst>
        </pc:grpChg>
        <pc:grpChg chg="mod">
          <ac:chgData name="varitsara monsiri" userId="d21832565e14aca8" providerId="LiveId" clId="{A9F117B8-62A7-4BD3-BA53-23E90F9A9691}" dt="2023-11-10T11:55:17.540" v="5193"/>
          <ac:grpSpMkLst>
            <pc:docMk/>
            <pc:sldMk cId="3952733750" sldId="294"/>
            <ac:grpSpMk id="30" creationId="{214A5F1C-E465-47EA-A88E-196B820364D6}"/>
          </ac:grpSpMkLst>
        </pc:grpChg>
        <pc:grpChg chg="mod">
          <ac:chgData name="varitsara monsiri" userId="d21832565e14aca8" providerId="LiveId" clId="{A9F117B8-62A7-4BD3-BA53-23E90F9A9691}" dt="2023-11-10T11:55:17.540" v="5193"/>
          <ac:grpSpMkLst>
            <pc:docMk/>
            <pc:sldMk cId="3952733750" sldId="294"/>
            <ac:grpSpMk id="31" creationId="{906154D7-EAEA-4FE1-8FF9-887618E9E70E}"/>
          </ac:grpSpMkLst>
        </pc:grpChg>
        <pc:picChg chg="add mod">
          <ac:chgData name="varitsara monsiri" userId="d21832565e14aca8" providerId="LiveId" clId="{A9F117B8-62A7-4BD3-BA53-23E90F9A9691}" dt="2023-11-10T10:26:19.257" v="4798"/>
          <ac:picMkLst>
            <pc:docMk/>
            <pc:sldMk cId="3952733750" sldId="294"/>
            <ac:picMk id="2" creationId="{DBA6F50E-B5E0-4AEC-B5A1-62AD221C5AFD}"/>
          </ac:picMkLst>
        </pc:picChg>
        <pc:picChg chg="add mod">
          <ac:chgData name="varitsara monsiri" userId="d21832565e14aca8" providerId="LiveId" clId="{A9F117B8-62A7-4BD3-BA53-23E90F9A9691}" dt="2023-11-10T10:26:19.257" v="4798"/>
          <ac:picMkLst>
            <pc:docMk/>
            <pc:sldMk cId="3952733750" sldId="294"/>
            <ac:picMk id="3" creationId="{0AC1FCAB-FFE1-4433-9053-9BF6F2E8881B}"/>
          </ac:picMkLst>
        </pc:picChg>
        <pc:picChg chg="add mod">
          <ac:chgData name="varitsara monsiri" userId="d21832565e14aca8" providerId="LiveId" clId="{A9F117B8-62A7-4BD3-BA53-23E90F9A9691}" dt="2023-11-10T10:26:19.257" v="4798"/>
          <ac:picMkLst>
            <pc:docMk/>
            <pc:sldMk cId="3952733750" sldId="294"/>
            <ac:picMk id="4" creationId="{21A0094B-F115-4497-9156-90E4416D3121}"/>
          </ac:picMkLst>
        </pc:picChg>
        <pc:picChg chg="add mod">
          <ac:chgData name="varitsara monsiri" userId="d21832565e14aca8" providerId="LiveId" clId="{A9F117B8-62A7-4BD3-BA53-23E90F9A9691}" dt="2023-11-10T10:26:19.257" v="4798"/>
          <ac:picMkLst>
            <pc:docMk/>
            <pc:sldMk cId="3952733750" sldId="294"/>
            <ac:picMk id="5" creationId="{F090FBBF-E35F-4F2E-BF73-28C3492AA146}"/>
          </ac:picMkLst>
        </pc:picChg>
        <pc:picChg chg="add mod">
          <ac:chgData name="varitsara monsiri" userId="d21832565e14aca8" providerId="LiveId" clId="{A9F117B8-62A7-4BD3-BA53-23E90F9A9691}" dt="2023-11-10T10:26:19.257" v="4798"/>
          <ac:picMkLst>
            <pc:docMk/>
            <pc:sldMk cId="3952733750" sldId="294"/>
            <ac:picMk id="6" creationId="{81EC8792-8FB5-4A98-8208-C84504679D25}"/>
          </ac:picMkLst>
        </pc:picChg>
        <pc:picChg chg="add mod">
          <ac:chgData name="varitsara monsiri" userId="d21832565e14aca8" providerId="LiveId" clId="{A9F117B8-62A7-4BD3-BA53-23E90F9A9691}" dt="2023-11-10T10:26:19.257" v="4798"/>
          <ac:picMkLst>
            <pc:docMk/>
            <pc:sldMk cId="3952733750" sldId="294"/>
            <ac:picMk id="7" creationId="{F2AE30F3-27F1-4718-A6AB-D420DCE1DF15}"/>
          </ac:picMkLst>
        </pc:picChg>
        <pc:picChg chg="add mod">
          <ac:chgData name="varitsara monsiri" userId="d21832565e14aca8" providerId="LiveId" clId="{A9F117B8-62A7-4BD3-BA53-23E90F9A9691}" dt="2023-11-10T10:26:19.257" v="4798"/>
          <ac:picMkLst>
            <pc:docMk/>
            <pc:sldMk cId="3952733750" sldId="294"/>
            <ac:picMk id="8" creationId="{65218643-6BC0-4CDB-9FF8-C881071AEE02}"/>
          </ac:picMkLst>
        </pc:picChg>
        <pc:picChg chg="add mod">
          <ac:chgData name="varitsara monsiri" userId="d21832565e14aca8" providerId="LiveId" clId="{A9F117B8-62A7-4BD3-BA53-23E90F9A9691}" dt="2023-11-10T10:26:19.257" v="4798"/>
          <ac:picMkLst>
            <pc:docMk/>
            <pc:sldMk cId="3952733750" sldId="294"/>
            <ac:picMk id="9" creationId="{DEDEE66F-6063-4DD8-90A2-2B3AA6E9E692}"/>
          </ac:picMkLst>
        </pc:picChg>
        <pc:picChg chg="add mod">
          <ac:chgData name="varitsara monsiri" userId="d21832565e14aca8" providerId="LiveId" clId="{A9F117B8-62A7-4BD3-BA53-23E90F9A9691}" dt="2023-11-10T10:26:19.257" v="4798"/>
          <ac:picMkLst>
            <pc:docMk/>
            <pc:sldMk cId="3952733750" sldId="294"/>
            <ac:picMk id="10" creationId="{C1186526-FF76-41F6-9318-B27AD797C057}"/>
          </ac:picMkLst>
        </pc:picChg>
        <pc:picChg chg="add mod">
          <ac:chgData name="varitsara monsiri" userId="d21832565e14aca8" providerId="LiveId" clId="{A9F117B8-62A7-4BD3-BA53-23E90F9A9691}" dt="2023-11-10T10:26:19.257" v="4798"/>
          <ac:picMkLst>
            <pc:docMk/>
            <pc:sldMk cId="3952733750" sldId="294"/>
            <ac:picMk id="11" creationId="{18BB913D-8D6F-446A-B198-691BC3600964}"/>
          </ac:picMkLst>
        </pc:picChg>
        <pc:picChg chg="add mod">
          <ac:chgData name="varitsara monsiri" userId="d21832565e14aca8" providerId="LiveId" clId="{A9F117B8-62A7-4BD3-BA53-23E90F9A9691}" dt="2023-11-10T10:26:19.257" v="4798"/>
          <ac:picMkLst>
            <pc:docMk/>
            <pc:sldMk cId="3952733750" sldId="294"/>
            <ac:picMk id="12" creationId="{E24E9BC6-FEB9-42EF-AA16-91F28DF8E501}"/>
          </ac:picMkLst>
        </pc:picChg>
        <pc:picChg chg="add mod">
          <ac:chgData name="varitsara monsiri" userId="d21832565e14aca8" providerId="LiveId" clId="{A9F117B8-62A7-4BD3-BA53-23E90F9A9691}" dt="2023-11-10T10:26:19.257" v="4798"/>
          <ac:picMkLst>
            <pc:docMk/>
            <pc:sldMk cId="3952733750" sldId="294"/>
            <ac:picMk id="13" creationId="{356073FD-9AB8-4D09-BF39-0DFE7ABC8367}"/>
          </ac:picMkLst>
        </pc:picChg>
        <pc:picChg chg="add mod">
          <ac:chgData name="varitsara monsiri" userId="d21832565e14aca8" providerId="LiveId" clId="{A9F117B8-62A7-4BD3-BA53-23E90F9A9691}" dt="2023-11-10T10:26:19.257" v="4798"/>
          <ac:picMkLst>
            <pc:docMk/>
            <pc:sldMk cId="3952733750" sldId="294"/>
            <ac:picMk id="14" creationId="{477F6459-FA0C-43BE-A531-DAFA61A9E473}"/>
          </ac:picMkLst>
        </pc:picChg>
        <pc:picChg chg="add mod">
          <ac:chgData name="varitsara monsiri" userId="d21832565e14aca8" providerId="LiveId" clId="{A9F117B8-62A7-4BD3-BA53-23E90F9A9691}" dt="2023-11-10T10:26:19.257" v="4798"/>
          <ac:picMkLst>
            <pc:docMk/>
            <pc:sldMk cId="3952733750" sldId="294"/>
            <ac:picMk id="15" creationId="{212D3461-8CC5-4A01-9DD3-70443C90E887}"/>
          </ac:picMkLst>
        </pc:picChg>
        <pc:picChg chg="add mod">
          <ac:chgData name="varitsara monsiri" userId="d21832565e14aca8" providerId="LiveId" clId="{A9F117B8-62A7-4BD3-BA53-23E90F9A9691}" dt="2023-11-10T10:26:19.257" v="4798"/>
          <ac:picMkLst>
            <pc:docMk/>
            <pc:sldMk cId="3952733750" sldId="294"/>
            <ac:picMk id="16" creationId="{BDBC4A1E-BA5F-4ADE-A473-8891C59F01D1}"/>
          </ac:picMkLst>
        </pc:picChg>
        <pc:picChg chg="add mod">
          <ac:chgData name="varitsara monsiri" userId="d21832565e14aca8" providerId="LiveId" clId="{A9F117B8-62A7-4BD3-BA53-23E90F9A9691}" dt="2023-11-10T10:26:19.257" v="4798"/>
          <ac:picMkLst>
            <pc:docMk/>
            <pc:sldMk cId="3952733750" sldId="294"/>
            <ac:picMk id="17" creationId="{734CB29A-FC1D-41AC-8DD9-CB324FCEABF8}"/>
          </ac:picMkLst>
        </pc:picChg>
        <pc:picChg chg="add mod">
          <ac:chgData name="varitsara monsiri" userId="d21832565e14aca8" providerId="LiveId" clId="{A9F117B8-62A7-4BD3-BA53-23E90F9A9691}" dt="2023-11-10T10:26:19.257" v="4798"/>
          <ac:picMkLst>
            <pc:docMk/>
            <pc:sldMk cId="3952733750" sldId="294"/>
            <ac:picMk id="18" creationId="{06052F10-01FD-402D-A193-FCCD37A0A154}"/>
          </ac:picMkLst>
        </pc:picChg>
        <pc:picChg chg="add mod">
          <ac:chgData name="varitsara monsiri" userId="d21832565e14aca8" providerId="LiveId" clId="{A9F117B8-62A7-4BD3-BA53-23E90F9A9691}" dt="2023-11-10T10:26:19.257" v="4798"/>
          <ac:picMkLst>
            <pc:docMk/>
            <pc:sldMk cId="3952733750" sldId="294"/>
            <ac:picMk id="19" creationId="{8AA7E69B-B6C6-48E6-909D-A89EEA3C64D3}"/>
          </ac:picMkLst>
        </pc:picChg>
        <pc:picChg chg="add mod">
          <ac:chgData name="varitsara monsiri" userId="d21832565e14aca8" providerId="LiveId" clId="{A9F117B8-62A7-4BD3-BA53-23E90F9A9691}" dt="2023-11-10T10:26:19.257" v="4798"/>
          <ac:picMkLst>
            <pc:docMk/>
            <pc:sldMk cId="3952733750" sldId="294"/>
            <ac:picMk id="20" creationId="{DDC753D3-3ABB-425F-97E5-EF8C2652E54B}"/>
          </ac:picMkLst>
        </pc:picChg>
        <pc:picChg chg="add mod">
          <ac:chgData name="varitsara monsiri" userId="d21832565e14aca8" providerId="LiveId" clId="{A9F117B8-62A7-4BD3-BA53-23E90F9A9691}" dt="2023-11-10T10:26:19.257" v="4798"/>
          <ac:picMkLst>
            <pc:docMk/>
            <pc:sldMk cId="3952733750" sldId="294"/>
            <ac:picMk id="21" creationId="{B643A6AA-2EF9-4D41-8348-3E38D074E8D5}"/>
          </ac:picMkLst>
        </pc:picChg>
        <pc:picChg chg="add mod">
          <ac:chgData name="varitsara monsiri" userId="d21832565e14aca8" providerId="LiveId" clId="{A9F117B8-62A7-4BD3-BA53-23E90F9A9691}" dt="2023-11-10T10:26:19.257" v="4798"/>
          <ac:picMkLst>
            <pc:docMk/>
            <pc:sldMk cId="3952733750" sldId="294"/>
            <ac:picMk id="22" creationId="{9654C9CE-E5E4-40E1-B80B-A6735E67AEFF}"/>
          </ac:picMkLst>
        </pc:picChg>
        <pc:picChg chg="add mod">
          <ac:chgData name="varitsara monsiri" userId="d21832565e14aca8" providerId="LiveId" clId="{A9F117B8-62A7-4BD3-BA53-23E90F9A9691}" dt="2023-11-10T10:26:19.257" v="4798"/>
          <ac:picMkLst>
            <pc:docMk/>
            <pc:sldMk cId="3952733750" sldId="294"/>
            <ac:picMk id="23" creationId="{DCB685CC-930F-45CF-87A5-4E962C2A6A48}"/>
          </ac:picMkLst>
        </pc:picChg>
        <pc:picChg chg="add mod">
          <ac:chgData name="varitsara monsiri" userId="d21832565e14aca8" providerId="LiveId" clId="{A9F117B8-62A7-4BD3-BA53-23E90F9A9691}" dt="2023-11-10T10:26:19.257" v="4798"/>
          <ac:picMkLst>
            <pc:docMk/>
            <pc:sldMk cId="3952733750" sldId="294"/>
            <ac:picMk id="24" creationId="{28B9AC89-21C9-412D-999E-69F20C55F104}"/>
          </ac:picMkLst>
        </pc:picChg>
        <pc:picChg chg="add mod">
          <ac:chgData name="varitsara monsiri" userId="d21832565e14aca8" providerId="LiveId" clId="{A9F117B8-62A7-4BD3-BA53-23E90F9A9691}" dt="2023-11-10T10:26:19.257" v="4798"/>
          <ac:picMkLst>
            <pc:docMk/>
            <pc:sldMk cId="3952733750" sldId="294"/>
            <ac:picMk id="25" creationId="{1E6ABB49-87FD-42B4-88E5-662165B021D6}"/>
          </ac:picMkLst>
        </pc:picChg>
      </pc:sldChg>
      <pc:sldChg chg="addSp delSp modSp add del mod">
        <pc:chgData name="varitsara monsiri" userId="d21832565e14aca8" providerId="LiveId" clId="{A9F117B8-62A7-4BD3-BA53-23E90F9A9691}" dt="2023-11-10T11:25:37.425" v="5073" actId="47"/>
        <pc:sldMkLst>
          <pc:docMk/>
          <pc:sldMk cId="2710577825" sldId="295"/>
        </pc:sldMkLst>
        <pc:spChg chg="add del mod">
          <ac:chgData name="varitsara monsiri" userId="d21832565e14aca8" providerId="LiveId" clId="{A9F117B8-62A7-4BD3-BA53-23E90F9A9691}" dt="2023-11-10T11:18:34.276" v="5027" actId="931"/>
          <ac:spMkLst>
            <pc:docMk/>
            <pc:sldMk cId="2710577825" sldId="295"/>
            <ac:spMk id="9" creationId="{8F34A28A-A69E-49C3-91A7-0747217C5EC0}"/>
          </ac:spMkLst>
        </pc:spChg>
        <pc:spChg chg="del">
          <ac:chgData name="varitsara monsiri" userId="d21832565e14aca8" providerId="LiveId" clId="{A9F117B8-62A7-4BD3-BA53-23E90F9A9691}" dt="2023-11-10T11:16:10.310" v="5024" actId="931"/>
          <ac:spMkLst>
            <pc:docMk/>
            <pc:sldMk cId="2710577825" sldId="295"/>
            <ac:spMk id="16" creationId="{16EFC884-8C33-428E-BF5B-8E01DDB4C855}"/>
          </ac:spMkLst>
        </pc:spChg>
        <pc:spChg chg="del">
          <ac:chgData name="varitsara monsiri" userId="d21832565e14aca8" providerId="LiveId" clId="{A9F117B8-62A7-4BD3-BA53-23E90F9A9691}" dt="2023-11-10T11:16:06.109" v="5023" actId="931"/>
          <ac:spMkLst>
            <pc:docMk/>
            <pc:sldMk cId="2710577825" sldId="295"/>
            <ac:spMk id="26" creationId="{610283AF-8603-4D74-8AA5-6F950063C7EF}"/>
          </ac:spMkLst>
        </pc:spChg>
        <pc:spChg chg="del">
          <ac:chgData name="varitsara monsiri" userId="d21832565e14aca8" providerId="LiveId" clId="{A9F117B8-62A7-4BD3-BA53-23E90F9A9691}" dt="2023-11-10T11:17:28.077" v="5025" actId="931"/>
          <ac:spMkLst>
            <pc:docMk/>
            <pc:sldMk cId="2710577825" sldId="295"/>
            <ac:spMk id="27" creationId="{6BA74171-304B-4556-A56A-1ECEC2ECBD9C}"/>
          </ac:spMkLst>
        </pc:spChg>
        <pc:spChg chg="del">
          <ac:chgData name="varitsara monsiri" userId="d21832565e14aca8" providerId="LiveId" clId="{A9F117B8-62A7-4BD3-BA53-23E90F9A9691}" dt="2023-11-10T11:21:32.759" v="5028" actId="931"/>
          <ac:spMkLst>
            <pc:docMk/>
            <pc:sldMk cId="2710577825" sldId="295"/>
            <ac:spMk id="28" creationId="{D59D538C-3F27-4646-8AC5-6E0FB39926B7}"/>
          </ac:spMkLst>
        </pc:spChg>
        <pc:picChg chg="add del mod">
          <ac:chgData name="varitsara monsiri" userId="d21832565e14aca8" providerId="LiveId" clId="{A9F117B8-62A7-4BD3-BA53-23E90F9A9691}" dt="2023-11-10T11:18:28.340" v="5026" actId="478"/>
          <ac:picMkLst>
            <pc:docMk/>
            <pc:sldMk cId="2710577825" sldId="295"/>
            <ac:picMk id="3" creationId="{4DEF66AF-566F-45EA-A56D-2658B2412F66}"/>
          </ac:picMkLst>
        </pc:picChg>
        <pc:picChg chg="add mod">
          <ac:chgData name="varitsara monsiri" userId="d21832565e14aca8" providerId="LiveId" clId="{A9F117B8-62A7-4BD3-BA53-23E90F9A9691}" dt="2023-11-10T11:16:10.310" v="5024" actId="931"/>
          <ac:picMkLst>
            <pc:docMk/>
            <pc:sldMk cId="2710577825" sldId="295"/>
            <ac:picMk id="5" creationId="{37BC6975-F206-4783-9890-A666A79E3804}"/>
          </ac:picMkLst>
        </pc:picChg>
        <pc:picChg chg="add mod">
          <ac:chgData name="varitsara monsiri" userId="d21832565e14aca8" providerId="LiveId" clId="{A9F117B8-62A7-4BD3-BA53-23E90F9A9691}" dt="2023-11-10T11:17:28.077" v="5025" actId="931"/>
          <ac:picMkLst>
            <pc:docMk/>
            <pc:sldMk cId="2710577825" sldId="295"/>
            <ac:picMk id="7" creationId="{2EDCBA10-0CF7-470D-BB53-F3C9CA0F3000}"/>
          </ac:picMkLst>
        </pc:picChg>
        <pc:picChg chg="add mod">
          <ac:chgData name="varitsara monsiri" userId="d21832565e14aca8" providerId="LiveId" clId="{A9F117B8-62A7-4BD3-BA53-23E90F9A9691}" dt="2023-11-10T11:18:34.276" v="5027" actId="931"/>
          <ac:picMkLst>
            <pc:docMk/>
            <pc:sldMk cId="2710577825" sldId="295"/>
            <ac:picMk id="11" creationId="{CE56F39E-CA1D-45A7-BF35-D8DA949000F1}"/>
          </ac:picMkLst>
        </pc:picChg>
        <pc:picChg chg="add mod">
          <ac:chgData name="varitsara monsiri" userId="d21832565e14aca8" providerId="LiveId" clId="{A9F117B8-62A7-4BD3-BA53-23E90F9A9691}" dt="2023-11-10T11:21:32.759" v="5028" actId="931"/>
          <ac:picMkLst>
            <pc:docMk/>
            <pc:sldMk cId="2710577825" sldId="295"/>
            <ac:picMk id="13" creationId="{C7851AED-7706-4011-9694-8DC1F7730203}"/>
          </ac:picMkLst>
        </pc:picChg>
        <pc:picChg chg="del">
          <ac:chgData name="varitsara monsiri" userId="d21832565e14aca8" providerId="LiveId" clId="{A9F117B8-62A7-4BD3-BA53-23E90F9A9691}" dt="2023-11-10T11:01:59.146" v="4849" actId="21"/>
          <ac:picMkLst>
            <pc:docMk/>
            <pc:sldMk cId="2710577825" sldId="295"/>
            <ac:picMk id="15" creationId="{96A2FEF5-132B-4443-9285-352A796DE6D5}"/>
          </ac:picMkLst>
        </pc:picChg>
      </pc:sldChg>
      <pc:sldChg chg="addSp delSp modSp add mod">
        <pc:chgData name="varitsara monsiri" userId="d21832565e14aca8" providerId="LiveId" clId="{A9F117B8-62A7-4BD3-BA53-23E90F9A9691}" dt="2023-11-10T11:30:47.114" v="5090" actId="692"/>
        <pc:sldMkLst>
          <pc:docMk/>
          <pc:sldMk cId="3093820331" sldId="296"/>
        </pc:sldMkLst>
        <pc:spChg chg="mod topLvl">
          <ac:chgData name="varitsara monsiri" userId="d21832565e14aca8" providerId="LiveId" clId="{A9F117B8-62A7-4BD3-BA53-23E90F9A9691}" dt="2023-11-10T11:15:30.231" v="5014" actId="164"/>
          <ac:spMkLst>
            <pc:docMk/>
            <pc:sldMk cId="3093820331" sldId="296"/>
            <ac:spMk id="134" creationId="{875FC7C3-3498-4253-9DAE-434804C21430}"/>
          </ac:spMkLst>
        </pc:spChg>
        <pc:spChg chg="mod topLvl">
          <ac:chgData name="varitsara monsiri" userId="d21832565e14aca8" providerId="LiveId" clId="{A9F117B8-62A7-4BD3-BA53-23E90F9A9691}" dt="2023-11-10T11:15:30.231" v="5014" actId="164"/>
          <ac:spMkLst>
            <pc:docMk/>
            <pc:sldMk cId="3093820331" sldId="296"/>
            <ac:spMk id="135" creationId="{D235C52B-FF28-4FBC-A775-6B286EAF7440}"/>
          </ac:spMkLst>
        </pc:spChg>
        <pc:spChg chg="mod topLvl">
          <ac:chgData name="varitsara monsiri" userId="d21832565e14aca8" providerId="LiveId" clId="{A9F117B8-62A7-4BD3-BA53-23E90F9A9691}" dt="2023-11-10T11:15:30.231" v="5014" actId="164"/>
          <ac:spMkLst>
            <pc:docMk/>
            <pc:sldMk cId="3093820331" sldId="296"/>
            <ac:spMk id="136" creationId="{3D7DB1A9-718E-4CFB-9B36-D15DC1674EDC}"/>
          </ac:spMkLst>
        </pc:spChg>
        <pc:spChg chg="del mod topLvl">
          <ac:chgData name="varitsara monsiri" userId="d21832565e14aca8" providerId="LiveId" clId="{A9F117B8-62A7-4BD3-BA53-23E90F9A9691}" dt="2023-11-10T11:15:40.812" v="5018" actId="478"/>
          <ac:spMkLst>
            <pc:docMk/>
            <pc:sldMk cId="3093820331" sldId="296"/>
            <ac:spMk id="137" creationId="{D44180B1-24CB-4AA0-8C80-1BE592D1D6AE}"/>
          </ac:spMkLst>
        </pc:spChg>
        <pc:spChg chg="del mod topLvl">
          <ac:chgData name="varitsara monsiri" userId="d21832565e14aca8" providerId="LiveId" clId="{A9F117B8-62A7-4BD3-BA53-23E90F9A9691}" dt="2023-11-10T11:15:40.812" v="5018" actId="478"/>
          <ac:spMkLst>
            <pc:docMk/>
            <pc:sldMk cId="3093820331" sldId="296"/>
            <ac:spMk id="138" creationId="{1EEB016E-813E-447E-8E8F-051EA7874602}"/>
          </ac:spMkLst>
        </pc:spChg>
        <pc:spChg chg="del mod topLvl">
          <ac:chgData name="varitsara monsiri" userId="d21832565e14aca8" providerId="LiveId" clId="{A9F117B8-62A7-4BD3-BA53-23E90F9A9691}" dt="2023-11-10T11:15:40.812" v="5018" actId="478"/>
          <ac:spMkLst>
            <pc:docMk/>
            <pc:sldMk cId="3093820331" sldId="296"/>
            <ac:spMk id="139" creationId="{F6BFB408-548D-4169-8CAD-5435ABA6C0E0}"/>
          </ac:spMkLst>
        </pc:spChg>
        <pc:spChg chg="del mod topLvl">
          <ac:chgData name="varitsara monsiri" userId="d21832565e14aca8" providerId="LiveId" clId="{A9F117B8-62A7-4BD3-BA53-23E90F9A9691}" dt="2023-11-10T11:15:40.812" v="5018" actId="478"/>
          <ac:spMkLst>
            <pc:docMk/>
            <pc:sldMk cId="3093820331" sldId="296"/>
            <ac:spMk id="140" creationId="{9CA57F5D-E23E-4F74-8839-18FCF9262F62}"/>
          </ac:spMkLst>
        </pc:spChg>
        <pc:spChg chg="mod">
          <ac:chgData name="varitsara monsiri" userId="d21832565e14aca8" providerId="LiveId" clId="{A9F117B8-62A7-4BD3-BA53-23E90F9A9691}" dt="2023-11-10T11:15:26.937" v="5013" actId="165"/>
          <ac:spMkLst>
            <pc:docMk/>
            <pc:sldMk cId="3093820331" sldId="296"/>
            <ac:spMk id="141" creationId="{170FA413-84BC-4AC0-BC15-64F6A7601663}"/>
          </ac:spMkLst>
        </pc:spChg>
        <pc:spChg chg="mod">
          <ac:chgData name="varitsara monsiri" userId="d21832565e14aca8" providerId="LiveId" clId="{A9F117B8-62A7-4BD3-BA53-23E90F9A9691}" dt="2023-11-10T11:15:26.937" v="5013" actId="165"/>
          <ac:spMkLst>
            <pc:docMk/>
            <pc:sldMk cId="3093820331" sldId="296"/>
            <ac:spMk id="142" creationId="{766B508B-CBBF-4114-BA41-D987CCB6BD78}"/>
          </ac:spMkLst>
        </pc:spChg>
        <pc:spChg chg="mod">
          <ac:chgData name="varitsara monsiri" userId="d21832565e14aca8" providerId="LiveId" clId="{A9F117B8-62A7-4BD3-BA53-23E90F9A9691}" dt="2023-11-10T11:15:26.937" v="5013" actId="165"/>
          <ac:spMkLst>
            <pc:docMk/>
            <pc:sldMk cId="3093820331" sldId="296"/>
            <ac:spMk id="143" creationId="{6DC618B2-06D9-4161-9E4F-F983C768C0B8}"/>
          </ac:spMkLst>
        </pc:spChg>
        <pc:grpChg chg="add del mod">
          <ac:chgData name="varitsara monsiri" userId="d21832565e14aca8" providerId="LiveId" clId="{A9F117B8-62A7-4BD3-BA53-23E90F9A9691}" dt="2023-11-10T11:15:41.846" v="5019" actId="478"/>
          <ac:grpSpMkLst>
            <pc:docMk/>
            <pc:sldMk cId="3093820331" sldId="296"/>
            <ac:grpSpMk id="2" creationId="{37E23077-CB77-406B-B741-D842090D7DAA}"/>
          </ac:grpSpMkLst>
        </pc:grpChg>
        <pc:grpChg chg="del">
          <ac:chgData name="varitsara monsiri" userId="d21832565e14aca8" providerId="LiveId" clId="{A9F117B8-62A7-4BD3-BA53-23E90F9A9691}" dt="2023-11-10T11:15:45.386" v="5022" actId="478"/>
          <ac:grpSpMkLst>
            <pc:docMk/>
            <pc:sldMk cId="3093820331" sldId="296"/>
            <ac:grpSpMk id="98" creationId="{8BFE448D-0087-419A-A849-FD47CC6D1468}"/>
          </ac:grpSpMkLst>
        </pc:grpChg>
        <pc:grpChg chg="del">
          <ac:chgData name="varitsara monsiri" userId="d21832565e14aca8" providerId="LiveId" clId="{A9F117B8-62A7-4BD3-BA53-23E90F9A9691}" dt="2023-11-10T11:15:42.835" v="5020" actId="478"/>
          <ac:grpSpMkLst>
            <pc:docMk/>
            <pc:sldMk cId="3093820331" sldId="296"/>
            <ac:grpSpMk id="123" creationId="{9527524B-3839-456A-A6FB-80444E63BFD3}"/>
          </ac:grpSpMkLst>
        </pc:grpChg>
        <pc:grpChg chg="add del mod">
          <ac:chgData name="varitsara monsiri" userId="d21832565e14aca8" providerId="LiveId" clId="{A9F117B8-62A7-4BD3-BA53-23E90F9A9691}" dt="2023-11-10T11:15:26.937" v="5013" actId="165"/>
          <ac:grpSpMkLst>
            <pc:docMk/>
            <pc:sldMk cId="3093820331" sldId="296"/>
            <ac:grpSpMk id="132" creationId="{BECFDC10-8792-4F97-88F9-85F7ED701163}"/>
          </ac:grpSpMkLst>
        </pc:grpChg>
        <pc:grpChg chg="del mod topLvl">
          <ac:chgData name="varitsara monsiri" userId="d21832565e14aca8" providerId="LiveId" clId="{A9F117B8-62A7-4BD3-BA53-23E90F9A9691}" dt="2023-11-10T11:15:40.812" v="5018" actId="478"/>
          <ac:grpSpMkLst>
            <pc:docMk/>
            <pc:sldMk cId="3093820331" sldId="296"/>
            <ac:grpSpMk id="133" creationId="{BCFB34C4-32E5-440B-A256-412521C255B0}"/>
          </ac:grpSpMkLst>
        </pc:grpChg>
        <pc:grpChg chg="del">
          <ac:chgData name="varitsara monsiri" userId="d21832565e14aca8" providerId="LiveId" clId="{A9F117B8-62A7-4BD3-BA53-23E90F9A9691}" dt="2023-11-10T11:15:44.556" v="5021" actId="478"/>
          <ac:grpSpMkLst>
            <pc:docMk/>
            <pc:sldMk cId="3093820331" sldId="296"/>
            <ac:grpSpMk id="144" creationId="{F8F00743-8769-430C-B8AF-22686D919C63}"/>
          </ac:grpSpMkLst>
        </pc:grpChg>
        <pc:grpChg chg="add mod">
          <ac:chgData name="varitsara monsiri" userId="d21832565e14aca8" providerId="LiveId" clId="{A9F117B8-62A7-4BD3-BA53-23E90F9A9691}" dt="2023-11-10T11:26:50.383" v="5076"/>
          <ac:grpSpMkLst>
            <pc:docMk/>
            <pc:sldMk cId="3093820331" sldId="296"/>
            <ac:grpSpMk id="163" creationId="{64A288ED-E897-4173-82D6-C7324FF6143F}"/>
          </ac:grpSpMkLst>
        </pc:grpChg>
        <pc:grpChg chg="add mod">
          <ac:chgData name="varitsara monsiri" userId="d21832565e14aca8" providerId="LiveId" clId="{A9F117B8-62A7-4BD3-BA53-23E90F9A9691}" dt="2023-11-10T11:26:50.383" v="5076"/>
          <ac:grpSpMkLst>
            <pc:docMk/>
            <pc:sldMk cId="3093820331" sldId="296"/>
            <ac:grpSpMk id="166" creationId="{74810E31-DAB6-4B95-9196-11FD36D32F38}"/>
          </ac:grpSpMkLst>
        </pc:grpChg>
        <pc:picChg chg="mod">
          <ac:chgData name="varitsara monsiri" userId="d21832565e14aca8" providerId="LiveId" clId="{A9F117B8-62A7-4BD3-BA53-23E90F9A9691}" dt="2023-11-10T11:26:50.383" v="5076"/>
          <ac:picMkLst>
            <pc:docMk/>
            <pc:sldMk cId="3093820331" sldId="296"/>
            <ac:picMk id="164" creationId="{E773D9D9-6587-41C6-B628-B61B7D621C5F}"/>
          </ac:picMkLst>
        </pc:picChg>
        <pc:picChg chg="mod">
          <ac:chgData name="varitsara monsiri" userId="d21832565e14aca8" providerId="LiveId" clId="{A9F117B8-62A7-4BD3-BA53-23E90F9A9691}" dt="2023-11-10T11:26:50.383" v="5076"/>
          <ac:picMkLst>
            <pc:docMk/>
            <pc:sldMk cId="3093820331" sldId="296"/>
            <ac:picMk id="165" creationId="{297CC675-C788-4E04-87EB-39683DC50C1E}"/>
          </ac:picMkLst>
        </pc:picChg>
        <pc:picChg chg="mod">
          <ac:chgData name="varitsara monsiri" userId="d21832565e14aca8" providerId="LiveId" clId="{A9F117B8-62A7-4BD3-BA53-23E90F9A9691}" dt="2023-11-10T11:26:50.383" v="5076"/>
          <ac:picMkLst>
            <pc:docMk/>
            <pc:sldMk cId="3093820331" sldId="296"/>
            <ac:picMk id="167" creationId="{A8FADBBC-D727-40E4-90F3-FC20148A39DF}"/>
          </ac:picMkLst>
        </pc:picChg>
        <pc:picChg chg="mod">
          <ac:chgData name="varitsara monsiri" userId="d21832565e14aca8" providerId="LiveId" clId="{A9F117B8-62A7-4BD3-BA53-23E90F9A9691}" dt="2023-11-10T11:26:50.383" v="5076"/>
          <ac:picMkLst>
            <pc:docMk/>
            <pc:sldMk cId="3093820331" sldId="296"/>
            <ac:picMk id="168" creationId="{FF6264E7-11FD-4D6C-B8A1-68ECD1D35758}"/>
          </ac:picMkLst>
        </pc:picChg>
        <pc:cxnChg chg="add mod">
          <ac:chgData name="varitsara monsiri" userId="d21832565e14aca8" providerId="LiveId" clId="{A9F117B8-62A7-4BD3-BA53-23E90F9A9691}" dt="2023-11-10T11:30:47.114" v="5090" actId="692"/>
          <ac:cxnSpMkLst>
            <pc:docMk/>
            <pc:sldMk cId="3093820331" sldId="296"/>
            <ac:cxnSpMk id="169" creationId="{61B5C56F-5B43-49D6-9FB0-15AE76D4EC6D}"/>
          </ac:cxnSpMkLst>
        </pc:cxnChg>
      </pc:sldChg>
      <pc:sldChg chg="addSp delSp modSp add del mod">
        <pc:chgData name="varitsara monsiri" userId="d21832565e14aca8" providerId="LiveId" clId="{A9F117B8-62A7-4BD3-BA53-23E90F9A9691}" dt="2023-11-10T12:08:43.656" v="5262" actId="47"/>
        <pc:sldMkLst>
          <pc:docMk/>
          <pc:sldMk cId="1914786157" sldId="297"/>
        </pc:sldMkLst>
        <pc:spChg chg="add del mod">
          <ac:chgData name="varitsara monsiri" userId="d21832565e14aca8" providerId="LiveId" clId="{A9F117B8-62A7-4BD3-BA53-23E90F9A9691}" dt="2023-11-10T12:03:56.592" v="5239" actId="931"/>
          <ac:spMkLst>
            <pc:docMk/>
            <pc:sldMk cId="1914786157" sldId="297"/>
            <ac:spMk id="7" creationId="{EEB6E725-07BA-4E88-BA21-DB2A15581F4F}"/>
          </ac:spMkLst>
        </pc:spChg>
        <pc:picChg chg="add mod">
          <ac:chgData name="varitsara monsiri" userId="d21832565e14aca8" providerId="LiveId" clId="{A9F117B8-62A7-4BD3-BA53-23E90F9A9691}" dt="2023-11-10T12:03:56.592" v="5239" actId="931"/>
          <ac:picMkLst>
            <pc:docMk/>
            <pc:sldMk cId="1914786157" sldId="297"/>
            <ac:picMk id="12" creationId="{802B6C1B-F385-43C0-A670-1C506BAFB25F}"/>
          </ac:picMkLst>
        </pc:picChg>
        <pc:picChg chg="del">
          <ac:chgData name="varitsara monsiri" userId="d21832565e14aca8" providerId="LiveId" clId="{A9F117B8-62A7-4BD3-BA53-23E90F9A9691}" dt="2023-11-10T12:03:49.071" v="5238" actId="478"/>
          <ac:picMkLst>
            <pc:docMk/>
            <pc:sldMk cId="1914786157" sldId="297"/>
            <ac:picMk id="26" creationId="{8201380A-B5CA-46A4-8111-7373041DEDD0}"/>
          </ac:picMkLst>
        </pc:picChg>
      </pc:sldChg>
      <pc:sldChg chg="addSp modSp add del mod">
        <pc:chgData name="varitsara monsiri" userId="d21832565e14aca8" providerId="LiveId" clId="{A9F117B8-62A7-4BD3-BA53-23E90F9A9691}" dt="2023-11-10T11:28:38.824" v="5081" actId="47"/>
        <pc:sldMkLst>
          <pc:docMk/>
          <pc:sldMk cId="2811005802" sldId="297"/>
        </pc:sldMkLst>
        <pc:grpChg chg="add mod">
          <ac:chgData name="varitsara monsiri" userId="d21832565e14aca8" providerId="LiveId" clId="{A9F117B8-62A7-4BD3-BA53-23E90F9A9691}" dt="2023-11-10T11:26:47.143" v="5075"/>
          <ac:grpSpMkLst>
            <pc:docMk/>
            <pc:sldMk cId="2811005802" sldId="297"/>
            <ac:grpSpMk id="15" creationId="{EBBC37EA-A344-4E23-8DB4-FBD574E81E20}"/>
          </ac:grpSpMkLst>
        </pc:grpChg>
        <pc:grpChg chg="add mod">
          <ac:chgData name="varitsara monsiri" userId="d21832565e14aca8" providerId="LiveId" clId="{A9F117B8-62A7-4BD3-BA53-23E90F9A9691}" dt="2023-11-10T11:26:47.143" v="5075"/>
          <ac:grpSpMkLst>
            <pc:docMk/>
            <pc:sldMk cId="2811005802" sldId="297"/>
            <ac:grpSpMk id="27" creationId="{7DEB70C9-0EFE-4CC1-B193-8811672FA570}"/>
          </ac:grpSpMkLst>
        </pc:grpChg>
        <pc:picChg chg="mod">
          <ac:chgData name="varitsara monsiri" userId="d21832565e14aca8" providerId="LiveId" clId="{A9F117B8-62A7-4BD3-BA53-23E90F9A9691}" dt="2023-11-10T11:23:28.173" v="5049" actId="2085"/>
          <ac:picMkLst>
            <pc:docMk/>
            <pc:sldMk cId="2811005802" sldId="297"/>
            <ac:picMk id="5" creationId="{37BC6975-F206-4783-9890-A666A79E3804}"/>
          </ac:picMkLst>
        </pc:picChg>
        <pc:picChg chg="mod">
          <ac:chgData name="varitsara monsiri" userId="d21832565e14aca8" providerId="LiveId" clId="{A9F117B8-62A7-4BD3-BA53-23E90F9A9691}" dt="2023-11-10T11:23:28.173" v="5049" actId="2085"/>
          <ac:picMkLst>
            <pc:docMk/>
            <pc:sldMk cId="2811005802" sldId="297"/>
            <ac:picMk id="7" creationId="{2EDCBA10-0CF7-470D-BB53-F3C9CA0F3000}"/>
          </ac:picMkLst>
        </pc:picChg>
        <pc:picChg chg="mod">
          <ac:chgData name="varitsara monsiri" userId="d21832565e14aca8" providerId="LiveId" clId="{A9F117B8-62A7-4BD3-BA53-23E90F9A9691}" dt="2023-11-10T11:23:28.173" v="5049" actId="2085"/>
          <ac:picMkLst>
            <pc:docMk/>
            <pc:sldMk cId="2811005802" sldId="297"/>
            <ac:picMk id="11" creationId="{CE56F39E-CA1D-45A7-BF35-D8DA949000F1}"/>
          </ac:picMkLst>
        </pc:picChg>
        <pc:picChg chg="mod">
          <ac:chgData name="varitsara monsiri" userId="d21832565e14aca8" providerId="LiveId" clId="{A9F117B8-62A7-4BD3-BA53-23E90F9A9691}" dt="2023-11-10T11:23:28.173" v="5049" actId="2085"/>
          <ac:picMkLst>
            <pc:docMk/>
            <pc:sldMk cId="2811005802" sldId="297"/>
            <ac:picMk id="13" creationId="{C7851AED-7706-4011-9694-8DC1F7730203}"/>
          </ac:picMkLst>
        </pc:picChg>
        <pc:picChg chg="mod">
          <ac:chgData name="varitsara monsiri" userId="d21832565e14aca8" providerId="LiveId" clId="{A9F117B8-62A7-4BD3-BA53-23E90F9A9691}" dt="2023-11-10T11:26:47.143" v="5075"/>
          <ac:picMkLst>
            <pc:docMk/>
            <pc:sldMk cId="2811005802" sldId="297"/>
            <ac:picMk id="16" creationId="{4497D974-EC95-4E36-AA51-791DB003E231}"/>
          </ac:picMkLst>
        </pc:picChg>
        <pc:picChg chg="mod">
          <ac:chgData name="varitsara monsiri" userId="d21832565e14aca8" providerId="LiveId" clId="{A9F117B8-62A7-4BD3-BA53-23E90F9A9691}" dt="2023-11-10T11:26:47.143" v="5075"/>
          <ac:picMkLst>
            <pc:docMk/>
            <pc:sldMk cId="2811005802" sldId="297"/>
            <ac:picMk id="26" creationId="{3494B2AB-F6E5-4477-A476-4FCEA759762D}"/>
          </ac:picMkLst>
        </pc:picChg>
        <pc:picChg chg="mod">
          <ac:chgData name="varitsara monsiri" userId="d21832565e14aca8" providerId="LiveId" clId="{A9F117B8-62A7-4BD3-BA53-23E90F9A9691}" dt="2023-11-10T11:26:47.143" v="5075"/>
          <ac:picMkLst>
            <pc:docMk/>
            <pc:sldMk cId="2811005802" sldId="297"/>
            <ac:picMk id="28" creationId="{1ABAE85E-946E-44CC-9EDE-2D8B583BD82B}"/>
          </ac:picMkLst>
        </pc:picChg>
        <pc:picChg chg="mod">
          <ac:chgData name="varitsara monsiri" userId="d21832565e14aca8" providerId="LiveId" clId="{A9F117B8-62A7-4BD3-BA53-23E90F9A9691}" dt="2023-11-10T11:26:47.143" v="5075"/>
          <ac:picMkLst>
            <pc:docMk/>
            <pc:sldMk cId="2811005802" sldId="297"/>
            <ac:picMk id="29" creationId="{93BAA063-FF22-42E0-B5D9-6E2456463BD6}"/>
          </ac:picMkLst>
        </pc:picChg>
      </pc:sldChg>
      <pc:sldChg chg="addSp delSp modSp add del mod">
        <pc:chgData name="varitsara monsiri" userId="d21832565e14aca8" providerId="LiveId" clId="{A9F117B8-62A7-4BD3-BA53-23E90F9A9691}" dt="2023-11-10T12:03:41.249" v="5236" actId="47"/>
        <pc:sldMkLst>
          <pc:docMk/>
          <pc:sldMk cId="3480378118" sldId="297"/>
        </pc:sldMkLst>
        <pc:spChg chg="add del mod">
          <ac:chgData name="varitsara monsiri" userId="d21832565e14aca8" providerId="LiveId" clId="{A9F117B8-62A7-4BD3-BA53-23E90F9A9691}" dt="2023-11-10T12:03:08.867" v="5214" actId="931"/>
          <ac:spMkLst>
            <pc:docMk/>
            <pc:sldMk cId="3480378118" sldId="297"/>
            <ac:spMk id="3" creationId="{761D2680-3A6F-4F85-92F9-61756227C22F}"/>
          </ac:spMkLst>
        </pc:spChg>
        <pc:picChg chg="add mod ord">
          <ac:chgData name="varitsara monsiri" userId="d21832565e14aca8" providerId="LiveId" clId="{A9F117B8-62A7-4BD3-BA53-23E90F9A9691}" dt="2023-11-10T12:03:13.289" v="5219" actId="171"/>
          <ac:picMkLst>
            <pc:docMk/>
            <pc:sldMk cId="3480378118" sldId="297"/>
            <ac:picMk id="5" creationId="{93499608-7967-4994-A43E-E15718CF807B}"/>
          </ac:picMkLst>
        </pc:picChg>
        <pc:picChg chg="del">
          <ac:chgData name="varitsara monsiri" userId="d21832565e14aca8" providerId="LiveId" clId="{A9F117B8-62A7-4BD3-BA53-23E90F9A9691}" dt="2023-11-10T12:03:04.639" v="5213" actId="478"/>
          <ac:picMkLst>
            <pc:docMk/>
            <pc:sldMk cId="3480378118" sldId="297"/>
            <ac:picMk id="7" creationId="{596ABB16-B312-4593-B7FC-91EEE095BE7E}"/>
          </ac:picMkLst>
        </pc:picChg>
      </pc:sldChg>
      <pc:sldChg chg="addSp delSp modSp add del mod">
        <pc:chgData name="varitsara monsiri" userId="d21832565e14aca8" providerId="LiveId" clId="{A9F117B8-62A7-4BD3-BA53-23E90F9A9691}" dt="2023-11-10T12:02:23.174" v="5209" actId="47"/>
        <pc:sldMkLst>
          <pc:docMk/>
          <pc:sldMk cId="3950334628" sldId="297"/>
        </pc:sldMkLst>
        <pc:spChg chg="add del mod">
          <ac:chgData name="varitsara monsiri" userId="d21832565e14aca8" providerId="LiveId" clId="{A9F117B8-62A7-4BD3-BA53-23E90F9A9691}" dt="2023-11-10T12:01:59.176" v="5207" actId="931"/>
          <ac:spMkLst>
            <pc:docMk/>
            <pc:sldMk cId="3950334628" sldId="297"/>
            <ac:spMk id="3" creationId="{03F25802-02C6-42BF-A6F8-5AF70E9D3D13}"/>
          </ac:spMkLst>
        </pc:spChg>
        <pc:picChg chg="add mod ord">
          <ac:chgData name="varitsara monsiri" userId="d21832565e14aca8" providerId="LiveId" clId="{A9F117B8-62A7-4BD3-BA53-23E90F9A9691}" dt="2023-11-10T12:02:02.965" v="5208" actId="167"/>
          <ac:picMkLst>
            <pc:docMk/>
            <pc:sldMk cId="3950334628" sldId="297"/>
            <ac:picMk id="5" creationId="{B5292F5E-55E9-4E18-BE39-2B7CA891735B}"/>
          </ac:picMkLst>
        </pc:picChg>
        <pc:picChg chg="del">
          <ac:chgData name="varitsara monsiri" userId="d21832565e14aca8" providerId="LiveId" clId="{A9F117B8-62A7-4BD3-BA53-23E90F9A9691}" dt="2023-11-10T12:01:54.223" v="5206" actId="478"/>
          <ac:picMkLst>
            <pc:docMk/>
            <pc:sldMk cId="3950334628" sldId="297"/>
            <ac:picMk id="7" creationId="{596ABB16-B312-4593-B7FC-91EEE095BE7E}"/>
          </ac:picMkLst>
        </pc:picChg>
      </pc:sldChg>
      <pc:sldChg chg="addSp delSp modSp add del mod">
        <pc:chgData name="varitsara monsiri" userId="d21832565e14aca8" providerId="LiveId" clId="{A9F117B8-62A7-4BD3-BA53-23E90F9A9691}" dt="2023-11-10T13:17:02.418" v="5822" actId="47"/>
        <pc:sldMkLst>
          <pc:docMk/>
          <pc:sldMk cId="2493878107" sldId="298"/>
        </pc:sldMkLst>
        <pc:spChg chg="add del mod">
          <ac:chgData name="varitsara monsiri" userId="d21832565e14aca8" providerId="LiveId" clId="{A9F117B8-62A7-4BD3-BA53-23E90F9A9691}" dt="2023-11-10T12:08:02.152" v="5258" actId="931"/>
          <ac:spMkLst>
            <pc:docMk/>
            <pc:sldMk cId="2493878107" sldId="298"/>
            <ac:spMk id="7" creationId="{E43F9DFB-41DA-49C9-998A-614BA1A03E0C}"/>
          </ac:spMkLst>
        </pc:spChg>
        <pc:picChg chg="del">
          <ac:chgData name="varitsara monsiri" userId="d21832565e14aca8" providerId="LiveId" clId="{A9F117B8-62A7-4BD3-BA53-23E90F9A9691}" dt="2023-11-10T12:07:57.121" v="5257" actId="478"/>
          <ac:picMkLst>
            <pc:docMk/>
            <pc:sldMk cId="2493878107" sldId="298"/>
            <ac:picMk id="12" creationId="{802B6C1B-F385-43C0-A670-1C506BAFB25F}"/>
          </ac:picMkLst>
        </pc:picChg>
        <pc:picChg chg="add mod">
          <ac:chgData name="varitsara monsiri" userId="d21832565e14aca8" providerId="LiveId" clId="{A9F117B8-62A7-4BD3-BA53-23E90F9A9691}" dt="2023-11-10T12:08:02.152" v="5258" actId="931"/>
          <ac:picMkLst>
            <pc:docMk/>
            <pc:sldMk cId="2493878107" sldId="298"/>
            <ac:picMk id="13" creationId="{D0B0F2F2-D941-4214-B3D3-D25902506DF5}"/>
          </ac:picMkLst>
        </pc:picChg>
      </pc:sldChg>
      <pc:sldChg chg="modSp add del mod chgLayout">
        <pc:chgData name="varitsara monsiri" userId="d21832565e14aca8" providerId="LiveId" clId="{A9F117B8-62A7-4BD3-BA53-23E90F9A9691}" dt="2023-11-10T11:28:36.550" v="5080" actId="47"/>
        <pc:sldMkLst>
          <pc:docMk/>
          <pc:sldMk cId="3723115660" sldId="298"/>
        </pc:sldMkLst>
        <pc:spChg chg="mod ord">
          <ac:chgData name="varitsara monsiri" userId="d21832565e14aca8" providerId="LiveId" clId="{A9F117B8-62A7-4BD3-BA53-23E90F9A9691}" dt="2023-11-10T11:27:15.933" v="5078" actId="700"/>
          <ac:spMkLst>
            <pc:docMk/>
            <pc:sldMk cId="3723115660" sldId="298"/>
            <ac:spMk id="17" creationId="{6980C9EC-A356-41A7-8C76-C88AC0E3EA40}"/>
          </ac:spMkLst>
        </pc:spChg>
        <pc:spChg chg="mod ord">
          <ac:chgData name="varitsara monsiri" userId="d21832565e14aca8" providerId="LiveId" clId="{A9F117B8-62A7-4BD3-BA53-23E90F9A9691}" dt="2023-11-10T11:27:15.933" v="5078" actId="700"/>
          <ac:spMkLst>
            <pc:docMk/>
            <pc:sldMk cId="3723115660" sldId="298"/>
            <ac:spMk id="18" creationId="{012A864F-6CC9-4EE0-8280-BE12E6141A73}"/>
          </ac:spMkLst>
        </pc:spChg>
        <pc:spChg chg="mod ord">
          <ac:chgData name="varitsara monsiri" userId="d21832565e14aca8" providerId="LiveId" clId="{A9F117B8-62A7-4BD3-BA53-23E90F9A9691}" dt="2023-11-10T11:27:15.933" v="5078" actId="700"/>
          <ac:spMkLst>
            <pc:docMk/>
            <pc:sldMk cId="3723115660" sldId="298"/>
            <ac:spMk id="19" creationId="{4224F9B8-8FFC-4ECF-A29E-0E457FFCB1D4}"/>
          </ac:spMkLst>
        </pc:spChg>
        <pc:spChg chg="mod ord">
          <ac:chgData name="varitsara monsiri" userId="d21832565e14aca8" providerId="LiveId" clId="{A9F117B8-62A7-4BD3-BA53-23E90F9A9691}" dt="2023-11-10T11:27:15.933" v="5078" actId="700"/>
          <ac:spMkLst>
            <pc:docMk/>
            <pc:sldMk cId="3723115660" sldId="298"/>
            <ac:spMk id="20" creationId="{4A09404B-C31C-441E-8FFF-794433560549}"/>
          </ac:spMkLst>
        </pc:spChg>
        <pc:spChg chg="mod ord">
          <ac:chgData name="varitsara monsiri" userId="d21832565e14aca8" providerId="LiveId" clId="{A9F117B8-62A7-4BD3-BA53-23E90F9A9691}" dt="2023-11-10T11:27:15.933" v="5078" actId="700"/>
          <ac:spMkLst>
            <pc:docMk/>
            <pc:sldMk cId="3723115660" sldId="298"/>
            <ac:spMk id="21" creationId="{FC5CF8FB-0A1A-4F2A-B4DA-636202B10014}"/>
          </ac:spMkLst>
        </pc:spChg>
        <pc:spChg chg="mod ord">
          <ac:chgData name="varitsara monsiri" userId="d21832565e14aca8" providerId="LiveId" clId="{A9F117B8-62A7-4BD3-BA53-23E90F9A9691}" dt="2023-11-10T11:27:15.933" v="5078" actId="700"/>
          <ac:spMkLst>
            <pc:docMk/>
            <pc:sldMk cId="3723115660" sldId="298"/>
            <ac:spMk id="22" creationId="{1DCC22F3-F464-49D9-B494-70BED7870C0B}"/>
          </ac:spMkLst>
        </pc:spChg>
        <pc:spChg chg="mod ord">
          <ac:chgData name="varitsara monsiri" userId="d21832565e14aca8" providerId="LiveId" clId="{A9F117B8-62A7-4BD3-BA53-23E90F9A9691}" dt="2023-11-10T11:27:15.933" v="5078" actId="700"/>
          <ac:spMkLst>
            <pc:docMk/>
            <pc:sldMk cId="3723115660" sldId="298"/>
            <ac:spMk id="23" creationId="{00F496A4-574C-4F21-91C5-95EFDA8B68D1}"/>
          </ac:spMkLst>
        </pc:spChg>
        <pc:spChg chg="mod ord">
          <ac:chgData name="varitsara monsiri" userId="d21832565e14aca8" providerId="LiveId" clId="{A9F117B8-62A7-4BD3-BA53-23E90F9A9691}" dt="2023-11-10T11:27:15.933" v="5078" actId="700"/>
          <ac:spMkLst>
            <pc:docMk/>
            <pc:sldMk cId="3723115660" sldId="298"/>
            <ac:spMk id="24" creationId="{8DCFB463-B72B-4180-9B45-60CEAA20E842}"/>
          </ac:spMkLst>
        </pc:spChg>
        <pc:spChg chg="mod ord">
          <ac:chgData name="varitsara monsiri" userId="d21832565e14aca8" providerId="LiveId" clId="{A9F117B8-62A7-4BD3-BA53-23E90F9A9691}" dt="2023-11-10T11:27:15.933" v="5078" actId="700"/>
          <ac:spMkLst>
            <pc:docMk/>
            <pc:sldMk cId="3723115660" sldId="298"/>
            <ac:spMk id="25" creationId="{55EB6214-EA3F-4C7C-AC5A-82E7D872C5B0}"/>
          </ac:spMkLst>
        </pc:spChg>
        <pc:picChg chg="mod ord modCrop">
          <ac:chgData name="varitsara monsiri" userId="d21832565e14aca8" providerId="LiveId" clId="{A9F117B8-62A7-4BD3-BA53-23E90F9A9691}" dt="2023-11-10T11:27:23.729" v="5079" actId="692"/>
          <ac:picMkLst>
            <pc:docMk/>
            <pc:sldMk cId="3723115660" sldId="298"/>
            <ac:picMk id="5" creationId="{37BC6975-F206-4783-9890-A666A79E3804}"/>
          </ac:picMkLst>
        </pc:picChg>
        <pc:picChg chg="mod ord modCrop">
          <ac:chgData name="varitsara monsiri" userId="d21832565e14aca8" providerId="LiveId" clId="{A9F117B8-62A7-4BD3-BA53-23E90F9A9691}" dt="2023-11-10T11:27:23.729" v="5079" actId="692"/>
          <ac:picMkLst>
            <pc:docMk/>
            <pc:sldMk cId="3723115660" sldId="298"/>
            <ac:picMk id="7" creationId="{2EDCBA10-0CF7-470D-BB53-F3C9CA0F3000}"/>
          </ac:picMkLst>
        </pc:picChg>
        <pc:picChg chg="mod ord modCrop">
          <ac:chgData name="varitsara monsiri" userId="d21832565e14aca8" providerId="LiveId" clId="{A9F117B8-62A7-4BD3-BA53-23E90F9A9691}" dt="2023-11-10T11:27:23.729" v="5079" actId="692"/>
          <ac:picMkLst>
            <pc:docMk/>
            <pc:sldMk cId="3723115660" sldId="298"/>
            <ac:picMk id="11" creationId="{CE56F39E-CA1D-45A7-BF35-D8DA949000F1}"/>
          </ac:picMkLst>
        </pc:picChg>
        <pc:picChg chg="mod ord modCrop">
          <ac:chgData name="varitsara monsiri" userId="d21832565e14aca8" providerId="LiveId" clId="{A9F117B8-62A7-4BD3-BA53-23E90F9A9691}" dt="2023-11-10T11:27:23.729" v="5079" actId="692"/>
          <ac:picMkLst>
            <pc:docMk/>
            <pc:sldMk cId="3723115660" sldId="298"/>
            <ac:picMk id="13" creationId="{C7851AED-7706-4011-9694-8DC1F7730203}"/>
          </ac:picMkLst>
        </pc:picChg>
      </pc:sldChg>
      <pc:sldChg chg="addSp delSp modSp add del mod">
        <pc:chgData name="varitsara monsiri" userId="d21832565e14aca8" providerId="LiveId" clId="{A9F117B8-62A7-4BD3-BA53-23E90F9A9691}" dt="2023-11-10T12:04:39.506" v="5251" actId="47"/>
        <pc:sldMkLst>
          <pc:docMk/>
          <pc:sldMk cId="4161748041" sldId="298"/>
        </pc:sldMkLst>
        <pc:spChg chg="add del mod">
          <ac:chgData name="varitsara monsiri" userId="d21832565e14aca8" providerId="LiveId" clId="{A9F117B8-62A7-4BD3-BA53-23E90F9A9691}" dt="2023-11-10T12:04:15.157" v="5242" actId="931"/>
          <ac:spMkLst>
            <pc:docMk/>
            <pc:sldMk cId="4161748041" sldId="298"/>
            <ac:spMk id="7" creationId="{70C8083F-FB2B-4F7C-AFD5-C4A15FCFE867}"/>
          </ac:spMkLst>
        </pc:spChg>
        <pc:picChg chg="del">
          <ac:chgData name="varitsara monsiri" userId="d21832565e14aca8" providerId="LiveId" clId="{A9F117B8-62A7-4BD3-BA53-23E90F9A9691}" dt="2023-11-10T12:04:10.211" v="5241" actId="478"/>
          <ac:picMkLst>
            <pc:docMk/>
            <pc:sldMk cId="4161748041" sldId="298"/>
            <ac:picMk id="12" creationId="{802B6C1B-F385-43C0-A670-1C506BAFB25F}"/>
          </ac:picMkLst>
        </pc:picChg>
        <pc:picChg chg="add mod">
          <ac:chgData name="varitsara monsiri" userId="d21832565e14aca8" providerId="LiveId" clId="{A9F117B8-62A7-4BD3-BA53-23E90F9A9691}" dt="2023-11-10T12:04:15.157" v="5242" actId="931"/>
          <ac:picMkLst>
            <pc:docMk/>
            <pc:sldMk cId="4161748041" sldId="298"/>
            <ac:picMk id="13" creationId="{1075E9A1-E8F8-4DF0-9CCE-3BACE414B323}"/>
          </ac:picMkLst>
        </pc:picChg>
      </pc:sldChg>
      <pc:sldChg chg="modSp add del mod">
        <pc:chgData name="varitsara monsiri" userId="d21832565e14aca8" providerId="LiveId" clId="{A9F117B8-62A7-4BD3-BA53-23E90F9A9691}" dt="2023-11-10T12:27:52.584" v="5347" actId="47"/>
        <pc:sldMkLst>
          <pc:docMk/>
          <pc:sldMk cId="2912584052" sldId="299"/>
        </pc:sldMkLst>
        <pc:spChg chg="mod">
          <ac:chgData name="varitsara monsiri" userId="d21832565e14aca8" providerId="LiveId" clId="{A9F117B8-62A7-4BD3-BA53-23E90F9A9691}" dt="2023-11-10T12:26:55.971" v="5342" actId="207"/>
          <ac:spMkLst>
            <pc:docMk/>
            <pc:sldMk cId="2912584052" sldId="299"/>
            <ac:spMk id="46" creationId="{A680F751-1ECA-424D-B098-AAF27B82A660}"/>
          </ac:spMkLst>
        </pc:spChg>
        <pc:spChg chg="mod">
          <ac:chgData name="varitsara monsiri" userId="d21832565e14aca8" providerId="LiveId" clId="{A9F117B8-62A7-4BD3-BA53-23E90F9A9691}" dt="2023-11-10T12:26:55.971" v="5342" actId="207"/>
          <ac:spMkLst>
            <pc:docMk/>
            <pc:sldMk cId="2912584052" sldId="299"/>
            <ac:spMk id="48" creationId="{DE470B48-BFE1-4039-9519-D9729A868C57}"/>
          </ac:spMkLst>
        </pc:spChg>
        <pc:spChg chg="mod">
          <ac:chgData name="varitsara monsiri" userId="d21832565e14aca8" providerId="LiveId" clId="{A9F117B8-62A7-4BD3-BA53-23E90F9A9691}" dt="2023-11-10T12:26:55.971" v="5342" actId="207"/>
          <ac:spMkLst>
            <pc:docMk/>
            <pc:sldMk cId="2912584052" sldId="299"/>
            <ac:spMk id="50" creationId="{C3989113-7EE2-4629-94F4-5171A472E548}"/>
          </ac:spMkLst>
        </pc:spChg>
        <pc:spChg chg="mod">
          <ac:chgData name="varitsara monsiri" userId="d21832565e14aca8" providerId="LiveId" clId="{A9F117B8-62A7-4BD3-BA53-23E90F9A9691}" dt="2023-11-10T12:26:55.971" v="5342" actId="207"/>
          <ac:spMkLst>
            <pc:docMk/>
            <pc:sldMk cId="2912584052" sldId="299"/>
            <ac:spMk id="52" creationId="{08B393A6-60DE-4807-A5B6-ACEE472E8C74}"/>
          </ac:spMkLst>
        </pc:spChg>
      </pc:sldChg>
      <pc:sldChg chg="addSp modSp add del mod">
        <pc:chgData name="varitsara monsiri" userId="d21832565e14aca8" providerId="LiveId" clId="{A9F117B8-62A7-4BD3-BA53-23E90F9A9691}" dt="2023-11-10T12:37:05.778" v="5412" actId="47"/>
        <pc:sldMkLst>
          <pc:docMk/>
          <pc:sldMk cId="985938989" sldId="300"/>
        </pc:sldMkLst>
        <pc:spChg chg="mod">
          <ac:chgData name="varitsara monsiri" userId="d21832565e14aca8" providerId="LiveId" clId="{A9F117B8-62A7-4BD3-BA53-23E90F9A9691}" dt="2023-11-10T12:28:36.694" v="5353" actId="164"/>
          <ac:spMkLst>
            <pc:docMk/>
            <pc:sldMk cId="985938989" sldId="300"/>
            <ac:spMk id="14" creationId="{9F673672-8748-4100-A1EE-F977A6807675}"/>
          </ac:spMkLst>
        </pc:spChg>
        <pc:spChg chg="mod">
          <ac:chgData name="varitsara monsiri" userId="d21832565e14aca8" providerId="LiveId" clId="{A9F117B8-62A7-4BD3-BA53-23E90F9A9691}" dt="2023-11-10T12:28:36.694" v="5353" actId="164"/>
          <ac:spMkLst>
            <pc:docMk/>
            <pc:sldMk cId="985938989" sldId="300"/>
            <ac:spMk id="15" creationId="{C40A5650-5107-4B80-9D78-E5A69D1B25D4}"/>
          </ac:spMkLst>
        </pc:spChg>
        <pc:spChg chg="mod">
          <ac:chgData name="varitsara monsiri" userId="d21832565e14aca8" providerId="LiveId" clId="{A9F117B8-62A7-4BD3-BA53-23E90F9A9691}" dt="2023-11-10T12:28:36.694" v="5353" actId="164"/>
          <ac:spMkLst>
            <pc:docMk/>
            <pc:sldMk cId="985938989" sldId="300"/>
            <ac:spMk id="16" creationId="{AEA04C72-6A76-4C34-B550-43FC780B7019}"/>
          </ac:spMkLst>
        </pc:spChg>
        <pc:spChg chg="add mod">
          <ac:chgData name="varitsara monsiri" userId="d21832565e14aca8" providerId="LiveId" clId="{A9F117B8-62A7-4BD3-BA53-23E90F9A9691}" dt="2023-11-10T12:35:24.457" v="5404" actId="207"/>
          <ac:spMkLst>
            <pc:docMk/>
            <pc:sldMk cId="985938989" sldId="300"/>
            <ac:spMk id="28" creationId="{5DABC208-20D4-4E74-8499-5944068460CA}"/>
          </ac:spMkLst>
        </pc:spChg>
        <pc:spChg chg="mod">
          <ac:chgData name="varitsara monsiri" userId="d21832565e14aca8" providerId="LiveId" clId="{A9F117B8-62A7-4BD3-BA53-23E90F9A9691}" dt="2023-11-10T12:27:13.436" v="5344" actId="207"/>
          <ac:spMkLst>
            <pc:docMk/>
            <pc:sldMk cId="985938989" sldId="300"/>
            <ac:spMk id="48" creationId="{DE470B48-BFE1-4039-9519-D9729A868C57}"/>
          </ac:spMkLst>
        </pc:spChg>
        <pc:spChg chg="mod">
          <ac:chgData name="varitsara monsiri" userId="d21832565e14aca8" providerId="LiveId" clId="{A9F117B8-62A7-4BD3-BA53-23E90F9A9691}" dt="2023-11-10T12:28:58.294" v="5360" actId="20577"/>
          <ac:spMkLst>
            <pc:docMk/>
            <pc:sldMk cId="985938989" sldId="300"/>
            <ac:spMk id="50" creationId="{C3989113-7EE2-4629-94F4-5171A472E548}"/>
          </ac:spMkLst>
        </pc:spChg>
        <pc:spChg chg="mod">
          <ac:chgData name="varitsara monsiri" userId="d21832565e14aca8" providerId="LiveId" clId="{A9F117B8-62A7-4BD3-BA53-23E90F9A9691}" dt="2023-11-10T12:28:36.694" v="5353" actId="164"/>
          <ac:spMkLst>
            <pc:docMk/>
            <pc:sldMk cId="985938989" sldId="300"/>
            <ac:spMk id="54" creationId="{ADD0E1F5-61D3-484D-900E-84864E7F5376}"/>
          </ac:spMkLst>
        </pc:spChg>
        <pc:spChg chg="mod">
          <ac:chgData name="varitsara monsiri" userId="d21832565e14aca8" providerId="LiveId" clId="{A9F117B8-62A7-4BD3-BA53-23E90F9A9691}" dt="2023-11-10T12:28:36.694" v="5353" actId="164"/>
          <ac:spMkLst>
            <pc:docMk/>
            <pc:sldMk cId="985938989" sldId="300"/>
            <ac:spMk id="55" creationId="{76F2E6F6-E383-49FD-BA81-7C568A0B3D07}"/>
          </ac:spMkLst>
        </pc:spChg>
        <pc:spChg chg="mod">
          <ac:chgData name="varitsara monsiri" userId="d21832565e14aca8" providerId="LiveId" clId="{A9F117B8-62A7-4BD3-BA53-23E90F9A9691}" dt="2023-11-10T12:28:36.694" v="5353" actId="164"/>
          <ac:spMkLst>
            <pc:docMk/>
            <pc:sldMk cId="985938989" sldId="300"/>
            <ac:spMk id="56" creationId="{7366B53F-B55A-452E-8FE9-24B5866661DD}"/>
          </ac:spMkLst>
        </pc:spChg>
        <pc:spChg chg="mod">
          <ac:chgData name="varitsara monsiri" userId="d21832565e14aca8" providerId="LiveId" clId="{A9F117B8-62A7-4BD3-BA53-23E90F9A9691}" dt="2023-11-10T12:28:36.694" v="5353" actId="164"/>
          <ac:spMkLst>
            <pc:docMk/>
            <pc:sldMk cId="985938989" sldId="300"/>
            <ac:spMk id="57" creationId="{51849FBF-225C-402F-B1FA-1D8447CABC4E}"/>
          </ac:spMkLst>
        </pc:spChg>
        <pc:spChg chg="mod">
          <ac:chgData name="varitsara monsiri" userId="d21832565e14aca8" providerId="LiveId" clId="{A9F117B8-62A7-4BD3-BA53-23E90F9A9691}" dt="2023-11-10T12:28:36.694" v="5353" actId="164"/>
          <ac:spMkLst>
            <pc:docMk/>
            <pc:sldMk cId="985938989" sldId="300"/>
            <ac:spMk id="58" creationId="{FD343879-B7FC-4EF4-B623-F494F32976F1}"/>
          </ac:spMkLst>
        </pc:spChg>
        <pc:grpChg chg="add mod">
          <ac:chgData name="varitsara monsiri" userId="d21832565e14aca8" providerId="LiveId" clId="{A9F117B8-62A7-4BD3-BA53-23E90F9A9691}" dt="2023-11-10T12:28:36.694" v="5353" actId="164"/>
          <ac:grpSpMkLst>
            <pc:docMk/>
            <pc:sldMk cId="985938989" sldId="300"/>
            <ac:grpSpMk id="2" creationId="{FF6EF4C9-47C7-4731-841F-7772E81066A0}"/>
          </ac:grpSpMkLst>
        </pc:grpChg>
        <pc:grpChg chg="mod">
          <ac:chgData name="varitsara monsiri" userId="d21832565e14aca8" providerId="LiveId" clId="{A9F117B8-62A7-4BD3-BA53-23E90F9A9691}" dt="2023-11-10T12:28:36.694" v="5353" actId="164"/>
          <ac:grpSpMkLst>
            <pc:docMk/>
            <pc:sldMk cId="985938989" sldId="300"/>
            <ac:grpSpMk id="17" creationId="{57AC9F41-0740-4FF3-A5FB-1FEC37BBC722}"/>
          </ac:grpSpMkLst>
        </pc:grpChg>
      </pc:sldChg>
      <pc:sldChg chg="modSp add del mod">
        <pc:chgData name="varitsara monsiri" userId="d21832565e14aca8" providerId="LiveId" clId="{A9F117B8-62A7-4BD3-BA53-23E90F9A9691}" dt="2023-11-10T12:28:24.833" v="5351" actId="47"/>
        <pc:sldMkLst>
          <pc:docMk/>
          <pc:sldMk cId="1198668685" sldId="301"/>
        </pc:sldMkLst>
        <pc:spChg chg="mod">
          <ac:chgData name="varitsara monsiri" userId="d21832565e14aca8" providerId="LiveId" clId="{A9F117B8-62A7-4BD3-BA53-23E90F9A9691}" dt="2023-11-10T12:28:13.123" v="5350" actId="207"/>
          <ac:spMkLst>
            <pc:docMk/>
            <pc:sldMk cId="1198668685" sldId="301"/>
            <ac:spMk id="54" creationId="{ADD0E1F5-61D3-484D-900E-84864E7F5376}"/>
          </ac:spMkLst>
        </pc:spChg>
        <pc:spChg chg="mod">
          <ac:chgData name="varitsara monsiri" userId="d21832565e14aca8" providerId="LiveId" clId="{A9F117B8-62A7-4BD3-BA53-23E90F9A9691}" dt="2023-11-10T12:28:13.123" v="5350" actId="207"/>
          <ac:spMkLst>
            <pc:docMk/>
            <pc:sldMk cId="1198668685" sldId="301"/>
            <ac:spMk id="55" creationId="{76F2E6F6-E383-49FD-BA81-7C568A0B3D07}"/>
          </ac:spMkLst>
        </pc:spChg>
        <pc:spChg chg="mod">
          <ac:chgData name="varitsara monsiri" userId="d21832565e14aca8" providerId="LiveId" clId="{A9F117B8-62A7-4BD3-BA53-23E90F9A9691}" dt="2023-11-10T12:28:13.123" v="5350" actId="207"/>
          <ac:spMkLst>
            <pc:docMk/>
            <pc:sldMk cId="1198668685" sldId="301"/>
            <ac:spMk id="56" creationId="{7366B53F-B55A-452E-8FE9-24B5866661DD}"/>
          </ac:spMkLst>
        </pc:spChg>
        <pc:spChg chg="mod">
          <ac:chgData name="varitsara monsiri" userId="d21832565e14aca8" providerId="LiveId" clId="{A9F117B8-62A7-4BD3-BA53-23E90F9A9691}" dt="2023-11-10T12:28:13.123" v="5350" actId="207"/>
          <ac:spMkLst>
            <pc:docMk/>
            <pc:sldMk cId="1198668685" sldId="301"/>
            <ac:spMk id="57" creationId="{51849FBF-225C-402F-B1FA-1D8447CABC4E}"/>
          </ac:spMkLst>
        </pc:spChg>
      </pc:sldChg>
      <pc:sldChg chg="addSp modSp add del mod">
        <pc:chgData name="varitsara monsiri" userId="d21832565e14aca8" providerId="LiveId" clId="{A9F117B8-62A7-4BD3-BA53-23E90F9A9691}" dt="2023-11-10T12:37:04.377" v="5411" actId="47"/>
        <pc:sldMkLst>
          <pc:docMk/>
          <pc:sldMk cId="2737308642" sldId="301"/>
        </pc:sldMkLst>
        <pc:spChg chg="add mod">
          <ac:chgData name="varitsara monsiri" userId="d21832565e14aca8" providerId="LiveId" clId="{A9F117B8-62A7-4BD3-BA53-23E90F9A9691}" dt="2023-11-10T12:35:05.632" v="5403" actId="1035"/>
          <ac:spMkLst>
            <pc:docMk/>
            <pc:sldMk cId="2737308642" sldId="301"/>
            <ac:spMk id="28" creationId="{5AD6E4BD-5587-4E25-8940-F305E6C54152}"/>
          </ac:spMkLst>
        </pc:spChg>
        <pc:spChg chg="mod">
          <ac:chgData name="varitsara monsiri" userId="d21832565e14aca8" providerId="LiveId" clId="{A9F117B8-62A7-4BD3-BA53-23E90F9A9691}" dt="2023-11-10T12:34:01.276" v="5392" actId="207"/>
          <ac:spMkLst>
            <pc:docMk/>
            <pc:sldMk cId="2737308642" sldId="301"/>
            <ac:spMk id="48" creationId="{DE470B48-BFE1-4039-9519-D9729A868C57}"/>
          </ac:spMkLst>
        </pc:spChg>
        <pc:spChg chg="mod">
          <ac:chgData name="varitsara monsiri" userId="d21832565e14aca8" providerId="LiveId" clId="{A9F117B8-62A7-4BD3-BA53-23E90F9A9691}" dt="2023-11-10T12:34:01.276" v="5392" actId="207"/>
          <ac:spMkLst>
            <pc:docMk/>
            <pc:sldMk cId="2737308642" sldId="301"/>
            <ac:spMk id="50" creationId="{C3989113-7EE2-4629-94F4-5171A472E548}"/>
          </ac:spMkLst>
        </pc:spChg>
        <pc:spChg chg="mod">
          <ac:chgData name="varitsara monsiri" userId="d21832565e14aca8" providerId="LiveId" clId="{A9F117B8-62A7-4BD3-BA53-23E90F9A9691}" dt="2023-11-10T12:32:37.796" v="5381" actId="1076"/>
          <ac:spMkLst>
            <pc:docMk/>
            <pc:sldMk cId="2737308642" sldId="301"/>
            <ac:spMk id="58" creationId="{FD343879-B7FC-4EF4-B623-F494F32976F1}"/>
          </ac:spMkLst>
        </pc:spChg>
      </pc:sldChg>
      <pc:sldChg chg="modSp add del mod">
        <pc:chgData name="varitsara monsiri" userId="d21832565e14aca8" providerId="LiveId" clId="{A9F117B8-62A7-4BD3-BA53-23E90F9A9691}" dt="2023-11-10T12:27:56.235" v="5348" actId="47"/>
        <pc:sldMkLst>
          <pc:docMk/>
          <pc:sldMk cId="3491010047" sldId="301"/>
        </pc:sldMkLst>
        <pc:spChg chg="mod">
          <ac:chgData name="varitsara monsiri" userId="d21832565e14aca8" providerId="LiveId" clId="{A9F117B8-62A7-4BD3-BA53-23E90F9A9691}" dt="2023-11-10T12:27:29.748" v="5346" actId="207"/>
          <ac:spMkLst>
            <pc:docMk/>
            <pc:sldMk cId="3491010047" sldId="301"/>
            <ac:spMk id="50" creationId="{C3989113-7EE2-4629-94F4-5171A472E548}"/>
          </ac:spMkLst>
        </pc:spChg>
        <pc:spChg chg="mod">
          <ac:chgData name="varitsara monsiri" userId="d21832565e14aca8" providerId="LiveId" clId="{A9F117B8-62A7-4BD3-BA53-23E90F9A9691}" dt="2023-11-10T12:27:29.748" v="5346" actId="207"/>
          <ac:spMkLst>
            <pc:docMk/>
            <pc:sldMk cId="3491010047" sldId="301"/>
            <ac:spMk id="52" creationId="{08B393A6-60DE-4807-A5B6-ACEE472E8C74}"/>
          </ac:spMkLst>
        </pc:spChg>
      </pc:sldChg>
      <pc:sldChg chg="addSp delSp modSp add del mod">
        <pc:chgData name="varitsara monsiri" userId="d21832565e14aca8" providerId="LiveId" clId="{A9F117B8-62A7-4BD3-BA53-23E90F9A9691}" dt="2023-11-10T12:41:42.868" v="5521" actId="47"/>
        <pc:sldMkLst>
          <pc:docMk/>
          <pc:sldMk cId="958440599" sldId="302"/>
        </pc:sldMkLst>
        <pc:spChg chg="mod">
          <ac:chgData name="varitsara monsiri" userId="d21832565e14aca8" providerId="LiveId" clId="{A9F117B8-62A7-4BD3-BA53-23E90F9A9691}" dt="2023-11-10T12:38:21.412" v="5429" actId="1035"/>
          <ac:spMkLst>
            <pc:docMk/>
            <pc:sldMk cId="958440599" sldId="302"/>
            <ac:spMk id="28" creationId="{5AD6E4BD-5587-4E25-8940-F305E6C54152}"/>
          </ac:spMkLst>
        </pc:spChg>
        <pc:spChg chg="mod">
          <ac:chgData name="varitsara monsiri" userId="d21832565e14aca8" providerId="LiveId" clId="{A9F117B8-62A7-4BD3-BA53-23E90F9A9691}" dt="2023-11-10T12:38:21.412" v="5429" actId="1035"/>
          <ac:spMkLst>
            <pc:docMk/>
            <pc:sldMk cId="958440599" sldId="302"/>
            <ac:spMk id="45" creationId="{45C0BA3C-4B08-4FC9-AB92-56EAFFD0B205}"/>
          </ac:spMkLst>
        </pc:spChg>
        <pc:spChg chg="mod">
          <ac:chgData name="varitsara monsiri" userId="d21832565e14aca8" providerId="LiveId" clId="{A9F117B8-62A7-4BD3-BA53-23E90F9A9691}" dt="2023-11-10T12:38:21.412" v="5429" actId="1035"/>
          <ac:spMkLst>
            <pc:docMk/>
            <pc:sldMk cId="958440599" sldId="302"/>
            <ac:spMk id="46" creationId="{A680F751-1ECA-424D-B098-AAF27B82A660}"/>
          </ac:spMkLst>
        </pc:spChg>
        <pc:spChg chg="mod">
          <ac:chgData name="varitsara monsiri" userId="d21832565e14aca8" providerId="LiveId" clId="{A9F117B8-62A7-4BD3-BA53-23E90F9A9691}" dt="2023-11-10T12:38:21.412" v="5429" actId="1035"/>
          <ac:spMkLst>
            <pc:docMk/>
            <pc:sldMk cId="958440599" sldId="302"/>
            <ac:spMk id="47" creationId="{A5E63F4A-9812-45DD-8072-6F4847C1A29F}"/>
          </ac:spMkLst>
        </pc:spChg>
        <pc:spChg chg="mod">
          <ac:chgData name="varitsara monsiri" userId="d21832565e14aca8" providerId="LiveId" clId="{A9F117B8-62A7-4BD3-BA53-23E90F9A9691}" dt="2023-11-10T12:40:53.168" v="5517" actId="207"/>
          <ac:spMkLst>
            <pc:docMk/>
            <pc:sldMk cId="958440599" sldId="302"/>
            <ac:spMk id="48" creationId="{DE470B48-BFE1-4039-9519-D9729A868C57}"/>
          </ac:spMkLst>
        </pc:spChg>
        <pc:spChg chg="mod">
          <ac:chgData name="varitsara monsiri" userId="d21832565e14aca8" providerId="LiveId" clId="{A9F117B8-62A7-4BD3-BA53-23E90F9A9691}" dt="2023-11-10T12:38:21.412" v="5429" actId="1035"/>
          <ac:spMkLst>
            <pc:docMk/>
            <pc:sldMk cId="958440599" sldId="302"/>
            <ac:spMk id="49" creationId="{8CFD9AB5-D36A-4101-89B9-5CFB6D263D2A}"/>
          </ac:spMkLst>
        </pc:spChg>
        <pc:spChg chg="mod">
          <ac:chgData name="varitsara monsiri" userId="d21832565e14aca8" providerId="LiveId" clId="{A9F117B8-62A7-4BD3-BA53-23E90F9A9691}" dt="2023-11-10T12:40:53.168" v="5517" actId="207"/>
          <ac:spMkLst>
            <pc:docMk/>
            <pc:sldMk cId="958440599" sldId="302"/>
            <ac:spMk id="50" creationId="{C3989113-7EE2-4629-94F4-5171A472E548}"/>
          </ac:spMkLst>
        </pc:spChg>
        <pc:spChg chg="mod">
          <ac:chgData name="varitsara monsiri" userId="d21832565e14aca8" providerId="LiveId" clId="{A9F117B8-62A7-4BD3-BA53-23E90F9A9691}" dt="2023-11-10T12:38:21.412" v="5429" actId="1035"/>
          <ac:spMkLst>
            <pc:docMk/>
            <pc:sldMk cId="958440599" sldId="302"/>
            <ac:spMk id="51" creationId="{AB84179B-C44D-40E7-9256-74F342AED265}"/>
          </ac:spMkLst>
        </pc:spChg>
        <pc:spChg chg="mod">
          <ac:chgData name="varitsara monsiri" userId="d21832565e14aca8" providerId="LiveId" clId="{A9F117B8-62A7-4BD3-BA53-23E90F9A9691}" dt="2023-11-10T12:38:21.412" v="5429" actId="1035"/>
          <ac:spMkLst>
            <pc:docMk/>
            <pc:sldMk cId="958440599" sldId="302"/>
            <ac:spMk id="52" creationId="{08B393A6-60DE-4807-A5B6-ACEE472E8C74}"/>
          </ac:spMkLst>
        </pc:spChg>
        <pc:spChg chg="mod">
          <ac:chgData name="varitsara monsiri" userId="d21832565e14aca8" providerId="LiveId" clId="{A9F117B8-62A7-4BD3-BA53-23E90F9A9691}" dt="2023-11-10T12:36:46.265" v="5410" actId="207"/>
          <ac:spMkLst>
            <pc:docMk/>
            <pc:sldMk cId="958440599" sldId="302"/>
            <ac:spMk id="55" creationId="{76F2E6F6-E383-49FD-BA81-7C568A0B3D07}"/>
          </ac:spMkLst>
        </pc:spChg>
        <pc:spChg chg="mod">
          <ac:chgData name="varitsara monsiri" userId="d21832565e14aca8" providerId="LiveId" clId="{A9F117B8-62A7-4BD3-BA53-23E90F9A9691}" dt="2023-11-10T12:36:46.265" v="5410" actId="207"/>
          <ac:spMkLst>
            <pc:docMk/>
            <pc:sldMk cId="958440599" sldId="302"/>
            <ac:spMk id="56" creationId="{7366B53F-B55A-452E-8FE9-24B5866661DD}"/>
          </ac:spMkLst>
        </pc:spChg>
        <pc:grpChg chg="mod">
          <ac:chgData name="varitsara monsiri" userId="d21832565e14aca8" providerId="LiveId" clId="{A9F117B8-62A7-4BD3-BA53-23E90F9A9691}" dt="2023-11-10T12:38:21.412" v="5429" actId="1035"/>
          <ac:grpSpMkLst>
            <pc:docMk/>
            <pc:sldMk cId="958440599" sldId="302"/>
            <ac:grpSpMk id="2" creationId="{FF6EF4C9-47C7-4731-841F-7772E81066A0}"/>
          </ac:grpSpMkLst>
        </pc:grpChg>
        <pc:grpChg chg="add mod">
          <ac:chgData name="varitsara monsiri" userId="d21832565e14aca8" providerId="LiveId" clId="{A9F117B8-62A7-4BD3-BA53-23E90F9A9691}" dt="2023-11-10T12:40:17.305" v="5513" actId="164"/>
          <ac:grpSpMkLst>
            <pc:docMk/>
            <pc:sldMk cId="958440599" sldId="302"/>
            <ac:grpSpMk id="3" creationId="{CDC663E8-E68F-4417-AAEE-8AEF75EE208F}"/>
          </ac:grpSpMkLst>
        </pc:grpChg>
        <pc:grpChg chg="add mod">
          <ac:chgData name="varitsara monsiri" userId="d21832565e14aca8" providerId="LiveId" clId="{A9F117B8-62A7-4BD3-BA53-23E90F9A9691}" dt="2023-11-10T12:38:04.831" v="5414"/>
          <ac:grpSpMkLst>
            <pc:docMk/>
            <pc:sldMk cId="958440599" sldId="302"/>
            <ac:grpSpMk id="29" creationId="{088443F1-B166-47E7-AECD-7DD5EE602030}"/>
          </ac:grpSpMkLst>
        </pc:grpChg>
        <pc:grpChg chg="add mod">
          <ac:chgData name="varitsara monsiri" userId="d21832565e14aca8" providerId="LiveId" clId="{A9F117B8-62A7-4BD3-BA53-23E90F9A9691}" dt="2023-11-10T12:38:04.831" v="5414"/>
          <ac:grpSpMkLst>
            <pc:docMk/>
            <pc:sldMk cId="958440599" sldId="302"/>
            <ac:grpSpMk id="35" creationId="{694AB1D9-7AD8-4A58-A952-22A1A7EF333C}"/>
          </ac:grpSpMkLst>
        </pc:grpChg>
        <pc:grpChg chg="add mod">
          <ac:chgData name="varitsara monsiri" userId="d21832565e14aca8" providerId="LiveId" clId="{A9F117B8-62A7-4BD3-BA53-23E90F9A9691}" dt="2023-11-10T12:40:39.187" v="5516" actId="1076"/>
          <ac:grpSpMkLst>
            <pc:docMk/>
            <pc:sldMk cId="958440599" sldId="302"/>
            <ac:grpSpMk id="59" creationId="{6A8A5053-4AEB-424C-928B-7E262FFF65AC}"/>
          </ac:grpSpMkLst>
        </pc:grpChg>
        <pc:picChg chg="mod">
          <ac:chgData name="varitsara monsiri" userId="d21832565e14aca8" providerId="LiveId" clId="{A9F117B8-62A7-4BD3-BA53-23E90F9A9691}" dt="2023-11-10T12:38:04.831" v="5414"/>
          <ac:picMkLst>
            <pc:docMk/>
            <pc:sldMk cId="958440599" sldId="302"/>
            <ac:picMk id="30" creationId="{D0DAB69E-4420-40FF-A662-19A46282CEB9}"/>
          </ac:picMkLst>
        </pc:picChg>
        <pc:picChg chg="mod">
          <ac:chgData name="varitsara monsiri" userId="d21832565e14aca8" providerId="LiveId" clId="{A9F117B8-62A7-4BD3-BA53-23E90F9A9691}" dt="2023-11-10T12:38:04.831" v="5414"/>
          <ac:picMkLst>
            <pc:docMk/>
            <pc:sldMk cId="958440599" sldId="302"/>
            <ac:picMk id="31" creationId="{87DB07FA-E882-4CA2-B313-9E121005A29C}"/>
          </ac:picMkLst>
        </pc:picChg>
        <pc:picChg chg="mod">
          <ac:chgData name="varitsara monsiri" userId="d21832565e14aca8" providerId="LiveId" clId="{A9F117B8-62A7-4BD3-BA53-23E90F9A9691}" dt="2023-11-10T12:38:04.831" v="5414"/>
          <ac:picMkLst>
            <pc:docMk/>
            <pc:sldMk cId="958440599" sldId="302"/>
            <ac:picMk id="32" creationId="{ED0544FB-F8DD-426C-8C25-7179A0541E70}"/>
          </ac:picMkLst>
        </pc:picChg>
        <pc:picChg chg="mod">
          <ac:chgData name="varitsara monsiri" userId="d21832565e14aca8" providerId="LiveId" clId="{A9F117B8-62A7-4BD3-BA53-23E90F9A9691}" dt="2023-11-10T12:38:04.831" v="5414"/>
          <ac:picMkLst>
            <pc:docMk/>
            <pc:sldMk cId="958440599" sldId="302"/>
            <ac:picMk id="33" creationId="{8D011D03-2C82-47C5-AF5D-76295E8BC895}"/>
          </ac:picMkLst>
        </pc:picChg>
        <pc:picChg chg="mod">
          <ac:chgData name="varitsara monsiri" userId="d21832565e14aca8" providerId="LiveId" clId="{A9F117B8-62A7-4BD3-BA53-23E90F9A9691}" dt="2023-11-10T12:38:04.831" v="5414"/>
          <ac:picMkLst>
            <pc:docMk/>
            <pc:sldMk cId="958440599" sldId="302"/>
            <ac:picMk id="36" creationId="{94B1F680-0B62-42CA-9B03-FD39584012D7}"/>
          </ac:picMkLst>
        </pc:picChg>
        <pc:picChg chg="mod">
          <ac:chgData name="varitsara monsiri" userId="d21832565e14aca8" providerId="LiveId" clId="{A9F117B8-62A7-4BD3-BA53-23E90F9A9691}" dt="2023-11-10T12:38:04.831" v="5414"/>
          <ac:picMkLst>
            <pc:docMk/>
            <pc:sldMk cId="958440599" sldId="302"/>
            <ac:picMk id="37" creationId="{DE73E7D9-2078-4A8B-B26E-8E20629746EE}"/>
          </ac:picMkLst>
        </pc:picChg>
        <pc:picChg chg="mod">
          <ac:chgData name="varitsara monsiri" userId="d21832565e14aca8" providerId="LiveId" clId="{A9F117B8-62A7-4BD3-BA53-23E90F9A9691}" dt="2023-11-10T12:38:04.831" v="5414"/>
          <ac:picMkLst>
            <pc:docMk/>
            <pc:sldMk cId="958440599" sldId="302"/>
            <ac:picMk id="38" creationId="{9A125B93-7E96-44A3-B61F-7549B3C4175D}"/>
          </ac:picMkLst>
        </pc:picChg>
        <pc:picChg chg="mod">
          <ac:chgData name="varitsara monsiri" userId="d21832565e14aca8" providerId="LiveId" clId="{A9F117B8-62A7-4BD3-BA53-23E90F9A9691}" dt="2023-11-10T12:38:04.831" v="5414"/>
          <ac:picMkLst>
            <pc:docMk/>
            <pc:sldMk cId="958440599" sldId="302"/>
            <ac:picMk id="39" creationId="{C4141CB8-64FA-4E51-B46F-142DBF78ABC9}"/>
          </ac:picMkLst>
        </pc:picChg>
        <pc:picChg chg="add del mod">
          <ac:chgData name="varitsara monsiri" userId="d21832565e14aca8" providerId="LiveId" clId="{A9F117B8-62A7-4BD3-BA53-23E90F9A9691}" dt="2023-11-10T12:39:01.345" v="5447" actId="478"/>
          <ac:picMkLst>
            <pc:docMk/>
            <pc:sldMk cId="958440599" sldId="302"/>
            <ac:picMk id="40" creationId="{6BB18600-7A2B-4079-8978-FC1BE5643B00}"/>
          </ac:picMkLst>
        </pc:picChg>
        <pc:picChg chg="add del mod">
          <ac:chgData name="varitsara monsiri" userId="d21832565e14aca8" providerId="LiveId" clId="{A9F117B8-62A7-4BD3-BA53-23E90F9A9691}" dt="2023-11-10T12:39:02.725" v="5448" actId="478"/>
          <ac:picMkLst>
            <pc:docMk/>
            <pc:sldMk cId="958440599" sldId="302"/>
            <ac:picMk id="41" creationId="{5C2DF626-DA65-4FC4-B4BD-73FE66BD9CEC}"/>
          </ac:picMkLst>
        </pc:picChg>
        <pc:picChg chg="add mod">
          <ac:chgData name="varitsara monsiri" userId="d21832565e14aca8" providerId="LiveId" clId="{A9F117B8-62A7-4BD3-BA53-23E90F9A9691}" dt="2023-11-10T12:40:17.305" v="5513" actId="164"/>
          <ac:picMkLst>
            <pc:docMk/>
            <pc:sldMk cId="958440599" sldId="302"/>
            <ac:picMk id="42" creationId="{29FF511D-2148-4A3D-A228-83E6B3B1B533}"/>
          </ac:picMkLst>
        </pc:picChg>
        <pc:picChg chg="add mod">
          <ac:chgData name="varitsara monsiri" userId="d21832565e14aca8" providerId="LiveId" clId="{A9F117B8-62A7-4BD3-BA53-23E90F9A9691}" dt="2023-11-10T12:40:17.305" v="5513" actId="164"/>
          <ac:picMkLst>
            <pc:docMk/>
            <pc:sldMk cId="958440599" sldId="302"/>
            <ac:picMk id="43" creationId="{944B8E08-9D30-4034-A9B9-38F086E5F456}"/>
          </ac:picMkLst>
        </pc:picChg>
        <pc:picChg chg="add mod">
          <ac:chgData name="varitsara monsiri" userId="d21832565e14aca8" providerId="LiveId" clId="{A9F117B8-62A7-4BD3-BA53-23E90F9A9691}" dt="2023-11-10T12:40:17.305" v="5513" actId="164"/>
          <ac:picMkLst>
            <pc:docMk/>
            <pc:sldMk cId="958440599" sldId="302"/>
            <ac:picMk id="53" creationId="{87DF66CA-5CD5-45AD-8BF8-065877F027C0}"/>
          </ac:picMkLst>
        </pc:picChg>
        <pc:picChg chg="mod">
          <ac:chgData name="varitsara monsiri" userId="d21832565e14aca8" providerId="LiveId" clId="{A9F117B8-62A7-4BD3-BA53-23E90F9A9691}" dt="2023-11-10T12:40:18.606" v="5514"/>
          <ac:picMkLst>
            <pc:docMk/>
            <pc:sldMk cId="958440599" sldId="302"/>
            <ac:picMk id="60" creationId="{00DCFAA8-106D-44EF-95E6-F0C53CFC687D}"/>
          </ac:picMkLst>
        </pc:picChg>
        <pc:picChg chg="mod">
          <ac:chgData name="varitsara monsiri" userId="d21832565e14aca8" providerId="LiveId" clId="{A9F117B8-62A7-4BD3-BA53-23E90F9A9691}" dt="2023-11-10T12:40:18.606" v="5514"/>
          <ac:picMkLst>
            <pc:docMk/>
            <pc:sldMk cId="958440599" sldId="302"/>
            <ac:picMk id="61" creationId="{66BBA096-B8B6-4178-B7B4-EFE1B68FD387}"/>
          </ac:picMkLst>
        </pc:picChg>
        <pc:picChg chg="mod">
          <ac:chgData name="varitsara monsiri" userId="d21832565e14aca8" providerId="LiveId" clId="{A9F117B8-62A7-4BD3-BA53-23E90F9A9691}" dt="2023-11-10T12:40:18.606" v="5514"/>
          <ac:picMkLst>
            <pc:docMk/>
            <pc:sldMk cId="958440599" sldId="302"/>
            <ac:picMk id="62" creationId="{E09876CE-6F8A-4391-BD07-C1F1050F808D}"/>
          </ac:picMkLst>
        </pc:picChg>
      </pc:sldChg>
      <pc:sldChg chg="modSp add del mod">
        <pc:chgData name="varitsara monsiri" userId="d21832565e14aca8" providerId="LiveId" clId="{A9F117B8-62A7-4BD3-BA53-23E90F9A9691}" dt="2023-11-10T12:33:40.737" v="5390" actId="47"/>
        <pc:sldMkLst>
          <pc:docMk/>
          <pc:sldMk cId="4174219400" sldId="302"/>
        </pc:sldMkLst>
        <pc:spChg chg="mod">
          <ac:chgData name="varitsara monsiri" userId="d21832565e14aca8" providerId="LiveId" clId="{A9F117B8-62A7-4BD3-BA53-23E90F9A9691}" dt="2023-11-10T12:32:12.865" v="5379" actId="14100"/>
          <ac:spMkLst>
            <pc:docMk/>
            <pc:sldMk cId="4174219400" sldId="302"/>
            <ac:spMk id="58" creationId="{FD343879-B7FC-4EF4-B623-F494F32976F1}"/>
          </ac:spMkLst>
        </pc:spChg>
      </pc:sldChg>
      <pc:sldChg chg="modSp add del mod">
        <pc:chgData name="varitsara monsiri" userId="d21832565e14aca8" providerId="LiveId" clId="{A9F117B8-62A7-4BD3-BA53-23E90F9A9691}" dt="2023-11-10T12:33:38.354" v="5389" actId="47"/>
        <pc:sldMkLst>
          <pc:docMk/>
          <pc:sldMk cId="20840722" sldId="303"/>
        </pc:sldMkLst>
        <pc:spChg chg="mod">
          <ac:chgData name="varitsara monsiri" userId="d21832565e14aca8" providerId="LiveId" clId="{A9F117B8-62A7-4BD3-BA53-23E90F9A9691}" dt="2023-11-10T12:33:15.957" v="5387" actId="692"/>
          <ac:spMkLst>
            <pc:docMk/>
            <pc:sldMk cId="20840722" sldId="303"/>
            <ac:spMk id="58" creationId="{FD343879-B7FC-4EF4-B623-F494F32976F1}"/>
          </ac:spMkLst>
        </pc:spChg>
      </pc:sldChg>
      <pc:sldChg chg="addSp delSp modSp add mod">
        <pc:chgData name="varitsara monsiri" userId="d21832565e14aca8" providerId="LiveId" clId="{A9F117B8-62A7-4BD3-BA53-23E90F9A9691}" dt="2023-11-10T14:31:31.974" v="7277" actId="164"/>
        <pc:sldMkLst>
          <pc:docMk/>
          <pc:sldMk cId="2878199845" sldId="303"/>
        </pc:sldMkLst>
        <pc:spChg chg="mod topLvl">
          <ac:chgData name="varitsara monsiri" userId="d21832565e14aca8" providerId="LiveId" clId="{A9F117B8-62A7-4BD3-BA53-23E90F9A9691}" dt="2023-11-10T14:31:31.974" v="7277" actId="164"/>
          <ac:spMkLst>
            <pc:docMk/>
            <pc:sldMk cId="2878199845" sldId="303"/>
            <ac:spMk id="14" creationId="{9F673672-8748-4100-A1EE-F977A6807675}"/>
          </ac:spMkLst>
        </pc:spChg>
        <pc:spChg chg="mod topLvl">
          <ac:chgData name="varitsara monsiri" userId="d21832565e14aca8" providerId="LiveId" clId="{A9F117B8-62A7-4BD3-BA53-23E90F9A9691}" dt="2023-11-10T14:31:31.974" v="7277" actId="164"/>
          <ac:spMkLst>
            <pc:docMk/>
            <pc:sldMk cId="2878199845" sldId="303"/>
            <ac:spMk id="15" creationId="{C40A5650-5107-4B80-9D78-E5A69D1B25D4}"/>
          </ac:spMkLst>
        </pc:spChg>
        <pc:spChg chg="mod topLvl">
          <ac:chgData name="varitsara monsiri" userId="d21832565e14aca8" providerId="LiveId" clId="{A9F117B8-62A7-4BD3-BA53-23E90F9A9691}" dt="2023-11-10T14:31:31.974" v="7277" actId="164"/>
          <ac:spMkLst>
            <pc:docMk/>
            <pc:sldMk cId="2878199845" sldId="303"/>
            <ac:spMk id="16" creationId="{AEA04C72-6A76-4C34-B550-43FC780B7019}"/>
          </ac:spMkLst>
        </pc:spChg>
        <pc:spChg chg="mod">
          <ac:chgData name="varitsara monsiri" userId="d21832565e14aca8" providerId="LiveId" clId="{A9F117B8-62A7-4BD3-BA53-23E90F9A9691}" dt="2023-11-10T14:30:58.165" v="7244" actId="165"/>
          <ac:spMkLst>
            <pc:docMk/>
            <pc:sldMk cId="2878199845" sldId="303"/>
            <ac:spMk id="20" creationId="{4A0D7FD9-7A68-42BA-8147-25D25F3C6EB3}"/>
          </ac:spMkLst>
        </pc:spChg>
        <pc:spChg chg="mod">
          <ac:chgData name="varitsara monsiri" userId="d21832565e14aca8" providerId="LiveId" clId="{A9F117B8-62A7-4BD3-BA53-23E90F9A9691}" dt="2023-11-10T14:30:58.165" v="7244" actId="165"/>
          <ac:spMkLst>
            <pc:docMk/>
            <pc:sldMk cId="2878199845" sldId="303"/>
            <ac:spMk id="21" creationId="{A1B88933-7CB5-45A8-BCAF-B9C03C0ACC5D}"/>
          </ac:spMkLst>
        </pc:spChg>
        <pc:spChg chg="mod">
          <ac:chgData name="varitsara monsiri" userId="d21832565e14aca8" providerId="LiveId" clId="{A9F117B8-62A7-4BD3-BA53-23E90F9A9691}" dt="2023-11-10T14:30:58.165" v="7244" actId="165"/>
          <ac:spMkLst>
            <pc:docMk/>
            <pc:sldMk cId="2878199845" sldId="303"/>
            <ac:spMk id="22" creationId="{3EF8D2FC-1298-4DFB-88E8-F69CB4E6A19C}"/>
          </ac:spMkLst>
        </pc:spChg>
        <pc:spChg chg="mod">
          <ac:chgData name="varitsara monsiri" userId="d21832565e14aca8" providerId="LiveId" clId="{A9F117B8-62A7-4BD3-BA53-23E90F9A9691}" dt="2023-11-10T14:30:58.165" v="7244" actId="165"/>
          <ac:spMkLst>
            <pc:docMk/>
            <pc:sldMk cId="2878199845" sldId="303"/>
            <ac:spMk id="23" creationId="{84C883A0-E673-4B82-9857-141CD42FBFC5}"/>
          </ac:spMkLst>
        </pc:spChg>
        <pc:spChg chg="mod">
          <ac:chgData name="varitsara monsiri" userId="d21832565e14aca8" providerId="LiveId" clId="{A9F117B8-62A7-4BD3-BA53-23E90F9A9691}" dt="2023-11-10T14:31:31.974" v="7277" actId="164"/>
          <ac:spMkLst>
            <pc:docMk/>
            <pc:sldMk cId="2878199845" sldId="303"/>
            <ac:spMk id="28" creationId="{5AD6E4BD-5587-4E25-8940-F305E6C54152}"/>
          </ac:spMkLst>
        </pc:spChg>
        <pc:spChg chg="mod">
          <ac:chgData name="varitsara monsiri" userId="d21832565e14aca8" providerId="LiveId" clId="{A9F117B8-62A7-4BD3-BA53-23E90F9A9691}" dt="2023-11-10T12:41:12.802" v="5519" actId="207"/>
          <ac:spMkLst>
            <pc:docMk/>
            <pc:sldMk cId="2878199845" sldId="303"/>
            <ac:spMk id="48" creationId="{DE470B48-BFE1-4039-9519-D9729A868C57}"/>
          </ac:spMkLst>
        </pc:spChg>
        <pc:spChg chg="mod">
          <ac:chgData name="varitsara monsiri" userId="d21832565e14aca8" providerId="LiveId" clId="{A9F117B8-62A7-4BD3-BA53-23E90F9A9691}" dt="2023-11-10T12:41:12.802" v="5519" actId="207"/>
          <ac:spMkLst>
            <pc:docMk/>
            <pc:sldMk cId="2878199845" sldId="303"/>
            <ac:spMk id="50" creationId="{C3989113-7EE2-4629-94F4-5171A472E548}"/>
          </ac:spMkLst>
        </pc:spChg>
        <pc:spChg chg="mod topLvl">
          <ac:chgData name="varitsara monsiri" userId="d21832565e14aca8" providerId="LiveId" clId="{A9F117B8-62A7-4BD3-BA53-23E90F9A9691}" dt="2023-11-10T14:31:31.974" v="7277" actId="164"/>
          <ac:spMkLst>
            <pc:docMk/>
            <pc:sldMk cId="2878199845" sldId="303"/>
            <ac:spMk id="54" creationId="{ADD0E1F5-61D3-484D-900E-84864E7F5376}"/>
          </ac:spMkLst>
        </pc:spChg>
        <pc:spChg chg="mod topLvl">
          <ac:chgData name="varitsara monsiri" userId="d21832565e14aca8" providerId="LiveId" clId="{A9F117B8-62A7-4BD3-BA53-23E90F9A9691}" dt="2023-11-10T14:31:31.974" v="7277" actId="164"/>
          <ac:spMkLst>
            <pc:docMk/>
            <pc:sldMk cId="2878199845" sldId="303"/>
            <ac:spMk id="55" creationId="{76F2E6F6-E383-49FD-BA81-7C568A0B3D07}"/>
          </ac:spMkLst>
        </pc:spChg>
        <pc:spChg chg="mod topLvl">
          <ac:chgData name="varitsara monsiri" userId="d21832565e14aca8" providerId="LiveId" clId="{A9F117B8-62A7-4BD3-BA53-23E90F9A9691}" dt="2023-11-10T14:31:31.974" v="7277" actId="164"/>
          <ac:spMkLst>
            <pc:docMk/>
            <pc:sldMk cId="2878199845" sldId="303"/>
            <ac:spMk id="56" creationId="{7366B53F-B55A-452E-8FE9-24B5866661DD}"/>
          </ac:spMkLst>
        </pc:spChg>
        <pc:spChg chg="mod topLvl">
          <ac:chgData name="varitsara monsiri" userId="d21832565e14aca8" providerId="LiveId" clId="{A9F117B8-62A7-4BD3-BA53-23E90F9A9691}" dt="2023-11-10T14:31:31.974" v="7277" actId="164"/>
          <ac:spMkLst>
            <pc:docMk/>
            <pc:sldMk cId="2878199845" sldId="303"/>
            <ac:spMk id="57" creationId="{51849FBF-225C-402F-B1FA-1D8447CABC4E}"/>
          </ac:spMkLst>
        </pc:spChg>
        <pc:spChg chg="mod topLvl">
          <ac:chgData name="varitsara monsiri" userId="d21832565e14aca8" providerId="LiveId" clId="{A9F117B8-62A7-4BD3-BA53-23E90F9A9691}" dt="2023-11-10T14:31:31.974" v="7277" actId="164"/>
          <ac:spMkLst>
            <pc:docMk/>
            <pc:sldMk cId="2878199845" sldId="303"/>
            <ac:spMk id="58" creationId="{FD343879-B7FC-4EF4-B623-F494F32976F1}"/>
          </ac:spMkLst>
        </pc:spChg>
        <pc:grpChg chg="del">
          <ac:chgData name="varitsara monsiri" userId="d21832565e14aca8" providerId="LiveId" clId="{A9F117B8-62A7-4BD3-BA53-23E90F9A9691}" dt="2023-11-10T14:30:58.165" v="7244" actId="165"/>
          <ac:grpSpMkLst>
            <pc:docMk/>
            <pc:sldMk cId="2878199845" sldId="303"/>
            <ac:grpSpMk id="2" creationId="{FF6EF4C9-47C7-4731-841F-7772E81066A0}"/>
          </ac:grpSpMkLst>
        </pc:grpChg>
        <pc:grpChg chg="add mod">
          <ac:chgData name="varitsara monsiri" userId="d21832565e14aca8" providerId="LiveId" clId="{A9F117B8-62A7-4BD3-BA53-23E90F9A9691}" dt="2023-11-10T14:31:31.974" v="7277" actId="164"/>
          <ac:grpSpMkLst>
            <pc:docMk/>
            <pc:sldMk cId="2878199845" sldId="303"/>
            <ac:grpSpMk id="4" creationId="{F71191D3-CECE-4A73-840F-3AA24A90F4E0}"/>
          </ac:grpSpMkLst>
        </pc:grpChg>
        <pc:grpChg chg="mod topLvl">
          <ac:chgData name="varitsara monsiri" userId="d21832565e14aca8" providerId="LiveId" clId="{A9F117B8-62A7-4BD3-BA53-23E90F9A9691}" dt="2023-11-10T14:31:31.974" v="7277" actId="164"/>
          <ac:grpSpMkLst>
            <pc:docMk/>
            <pc:sldMk cId="2878199845" sldId="303"/>
            <ac:grpSpMk id="17" creationId="{57AC9F41-0740-4FF3-A5FB-1FEC37BBC722}"/>
          </ac:grpSpMkLst>
        </pc:grpChg>
        <pc:grpChg chg="mod">
          <ac:chgData name="varitsara monsiri" userId="d21832565e14aca8" providerId="LiveId" clId="{A9F117B8-62A7-4BD3-BA53-23E90F9A9691}" dt="2023-11-10T14:30:58.165" v="7244" actId="165"/>
          <ac:grpSpMkLst>
            <pc:docMk/>
            <pc:sldMk cId="2878199845" sldId="303"/>
            <ac:grpSpMk id="18" creationId="{038BC121-404F-4730-8643-F2C6527F6C66}"/>
          </ac:grpSpMkLst>
        </pc:grpChg>
        <pc:grpChg chg="mod">
          <ac:chgData name="varitsara monsiri" userId="d21832565e14aca8" providerId="LiveId" clId="{A9F117B8-62A7-4BD3-BA53-23E90F9A9691}" dt="2023-11-10T14:30:58.165" v="7244" actId="165"/>
          <ac:grpSpMkLst>
            <pc:docMk/>
            <pc:sldMk cId="2878199845" sldId="303"/>
            <ac:grpSpMk id="19" creationId="{C5628CB1-1469-46A7-8FAC-3717A3E647D4}"/>
          </ac:grpSpMkLst>
        </pc:grpChg>
      </pc:sldChg>
      <pc:sldChg chg="add">
        <pc:chgData name="varitsara monsiri" userId="d21832565e14aca8" providerId="LiveId" clId="{A9F117B8-62A7-4BD3-BA53-23E90F9A9691}" dt="2023-11-10T13:14:27.644" v="5808" actId="2890"/>
        <pc:sldMkLst>
          <pc:docMk/>
          <pc:sldMk cId="3970079663" sldId="304"/>
        </pc:sldMkLst>
      </pc:sldChg>
      <pc:sldChg chg="modSp add mod">
        <pc:chgData name="varitsara monsiri" userId="d21832565e14aca8" providerId="LiveId" clId="{A9F117B8-62A7-4BD3-BA53-23E90F9A9691}" dt="2023-11-10T13:15:04.276" v="5811" actId="108"/>
        <pc:sldMkLst>
          <pc:docMk/>
          <pc:sldMk cId="464927047" sldId="305"/>
        </pc:sldMkLst>
        <pc:picChg chg="mod">
          <ac:chgData name="varitsara monsiri" userId="d21832565e14aca8" providerId="LiveId" clId="{A9F117B8-62A7-4BD3-BA53-23E90F9A9691}" dt="2023-11-10T13:15:04.276" v="5811" actId="108"/>
          <ac:picMkLst>
            <pc:docMk/>
            <pc:sldMk cId="464927047" sldId="305"/>
            <ac:picMk id="7" creationId="{596ABB16-B312-4593-B7FC-91EEE095BE7E}"/>
          </ac:picMkLst>
        </pc:picChg>
      </pc:sldChg>
      <pc:sldChg chg="modSp add mod">
        <pc:chgData name="varitsara monsiri" userId="d21832565e14aca8" providerId="LiveId" clId="{A9F117B8-62A7-4BD3-BA53-23E90F9A9691}" dt="2023-11-10T13:15:16" v="5815" actId="108"/>
        <pc:sldMkLst>
          <pc:docMk/>
          <pc:sldMk cId="677922979" sldId="306"/>
        </pc:sldMkLst>
        <pc:picChg chg="mod">
          <ac:chgData name="varitsara monsiri" userId="d21832565e14aca8" providerId="LiveId" clId="{A9F117B8-62A7-4BD3-BA53-23E90F9A9691}" dt="2023-11-10T13:15:16" v="5815" actId="108"/>
          <ac:picMkLst>
            <pc:docMk/>
            <pc:sldMk cId="677922979" sldId="306"/>
            <ac:picMk id="17" creationId="{62D16496-B6B2-4392-8FBF-7F42320CF16D}"/>
          </ac:picMkLst>
        </pc:picChg>
      </pc:sldChg>
      <pc:sldChg chg="modSp add mod">
        <pc:chgData name="varitsara monsiri" userId="d21832565e14aca8" providerId="LiveId" clId="{A9F117B8-62A7-4BD3-BA53-23E90F9A9691}" dt="2023-11-10T13:15:26.229" v="5817" actId="108"/>
        <pc:sldMkLst>
          <pc:docMk/>
          <pc:sldMk cId="3753627144" sldId="307"/>
        </pc:sldMkLst>
        <pc:picChg chg="mod">
          <ac:chgData name="varitsara monsiri" userId="d21832565e14aca8" providerId="LiveId" clId="{A9F117B8-62A7-4BD3-BA53-23E90F9A9691}" dt="2023-11-10T13:15:26.229" v="5817" actId="108"/>
          <ac:picMkLst>
            <pc:docMk/>
            <pc:sldMk cId="3753627144" sldId="307"/>
            <ac:picMk id="13" creationId="{D0B0F2F2-D941-4214-B3D3-D25902506DF5}"/>
          </ac:picMkLst>
        </pc:picChg>
      </pc:sldChg>
      <pc:sldChg chg="addSp modSp add mod chgLayout">
        <pc:chgData name="varitsara monsiri" userId="d21832565e14aca8" providerId="LiveId" clId="{A9F117B8-62A7-4BD3-BA53-23E90F9A9691}" dt="2023-11-10T13:51:21.112" v="6439" actId="164"/>
        <pc:sldMkLst>
          <pc:docMk/>
          <pc:sldMk cId="3970658969" sldId="308"/>
        </pc:sldMkLst>
        <pc:spChg chg="mod ord">
          <ac:chgData name="varitsara monsiri" userId="d21832565e14aca8" providerId="LiveId" clId="{A9F117B8-62A7-4BD3-BA53-23E90F9A9691}" dt="2023-11-10T13:30:33.251" v="6058" actId="700"/>
          <ac:spMkLst>
            <pc:docMk/>
            <pc:sldMk cId="3970658969" sldId="308"/>
            <ac:spMk id="20" creationId="{A397812E-E03A-4C10-90DB-B253D38FB25D}"/>
          </ac:spMkLst>
        </pc:spChg>
        <pc:spChg chg="mod ord">
          <ac:chgData name="varitsara monsiri" userId="d21832565e14aca8" providerId="LiveId" clId="{A9F117B8-62A7-4BD3-BA53-23E90F9A9691}" dt="2023-11-10T13:30:33.251" v="6058" actId="700"/>
          <ac:spMkLst>
            <pc:docMk/>
            <pc:sldMk cId="3970658969" sldId="308"/>
            <ac:spMk id="21" creationId="{50B986F9-6F50-4CD8-99A9-7543B22A5E27}"/>
          </ac:spMkLst>
        </pc:spChg>
        <pc:grpChg chg="add mod">
          <ac:chgData name="varitsara monsiri" userId="d21832565e14aca8" providerId="LiveId" clId="{A9F117B8-62A7-4BD3-BA53-23E90F9A9691}" dt="2023-11-10T13:51:18.832" v="6438" actId="164"/>
          <ac:grpSpMkLst>
            <pc:docMk/>
            <pc:sldMk cId="3970658969" sldId="308"/>
            <ac:grpSpMk id="2" creationId="{10915A43-948A-4729-A341-6EB1C48F47CC}"/>
          </ac:grpSpMkLst>
        </pc:grpChg>
        <pc:grpChg chg="add mod">
          <ac:chgData name="varitsara monsiri" userId="d21832565e14aca8" providerId="LiveId" clId="{A9F117B8-62A7-4BD3-BA53-23E90F9A9691}" dt="2023-11-10T13:51:21.112" v="6439" actId="164"/>
          <ac:grpSpMkLst>
            <pc:docMk/>
            <pc:sldMk cId="3970658969" sldId="308"/>
            <ac:grpSpMk id="3" creationId="{7EA102E3-781E-4B8F-BA17-CFECFA278DC5}"/>
          </ac:grpSpMkLst>
        </pc:grpChg>
        <pc:picChg chg="mod ord modCrop">
          <ac:chgData name="varitsara monsiri" userId="d21832565e14aca8" providerId="LiveId" clId="{A9F117B8-62A7-4BD3-BA53-23E90F9A9691}" dt="2023-11-10T13:30:38.214" v="6059" actId="692"/>
          <ac:picMkLst>
            <pc:docMk/>
            <pc:sldMk cId="3970658969" sldId="308"/>
            <ac:picMk id="7" creationId="{F4B07874-CDAA-40F3-8396-D6E27924F5C7}"/>
          </ac:picMkLst>
        </pc:picChg>
        <pc:picChg chg="mod">
          <ac:chgData name="varitsara monsiri" userId="d21832565e14aca8" providerId="LiveId" clId="{A9F117B8-62A7-4BD3-BA53-23E90F9A9691}" dt="2023-11-10T13:51:18.832" v="6438" actId="164"/>
          <ac:picMkLst>
            <pc:docMk/>
            <pc:sldMk cId="3970658969" sldId="308"/>
            <ac:picMk id="22" creationId="{D3127845-7F7C-4627-AF0C-918C32844084}"/>
          </ac:picMkLst>
        </pc:picChg>
        <pc:picChg chg="mod">
          <ac:chgData name="varitsara monsiri" userId="d21832565e14aca8" providerId="LiveId" clId="{A9F117B8-62A7-4BD3-BA53-23E90F9A9691}" dt="2023-11-10T13:51:21.112" v="6439" actId="164"/>
          <ac:picMkLst>
            <pc:docMk/>
            <pc:sldMk cId="3970658969" sldId="308"/>
            <ac:picMk id="23" creationId="{6ED05416-0463-4FE2-BF67-1410E84416A7}"/>
          </ac:picMkLst>
        </pc:picChg>
        <pc:picChg chg="mod">
          <ac:chgData name="varitsara monsiri" userId="d21832565e14aca8" providerId="LiveId" clId="{A9F117B8-62A7-4BD3-BA53-23E90F9A9691}" dt="2023-11-10T13:51:18.832" v="6438" actId="164"/>
          <ac:picMkLst>
            <pc:docMk/>
            <pc:sldMk cId="3970658969" sldId="308"/>
            <ac:picMk id="24" creationId="{590B602A-27DE-4A7F-B162-D9432B2E9CAC}"/>
          </ac:picMkLst>
        </pc:picChg>
        <pc:picChg chg="mod">
          <ac:chgData name="varitsara monsiri" userId="d21832565e14aca8" providerId="LiveId" clId="{A9F117B8-62A7-4BD3-BA53-23E90F9A9691}" dt="2023-11-10T13:51:21.112" v="6439" actId="164"/>
          <ac:picMkLst>
            <pc:docMk/>
            <pc:sldMk cId="3970658969" sldId="308"/>
            <ac:picMk id="25" creationId="{0CF9E9E2-8B88-4251-B39E-A8E9B5437E21}"/>
          </ac:picMkLst>
        </pc:picChg>
        <pc:picChg chg="mod">
          <ac:chgData name="varitsara monsiri" userId="d21832565e14aca8" providerId="LiveId" clId="{A9F117B8-62A7-4BD3-BA53-23E90F9A9691}" dt="2023-11-10T13:51:18.832" v="6438" actId="164"/>
          <ac:picMkLst>
            <pc:docMk/>
            <pc:sldMk cId="3970658969" sldId="308"/>
            <ac:picMk id="26" creationId="{4CD621D1-A0E6-4CEA-A26C-20BF91340CC3}"/>
          </ac:picMkLst>
        </pc:picChg>
        <pc:picChg chg="mod">
          <ac:chgData name="varitsara monsiri" userId="d21832565e14aca8" providerId="LiveId" clId="{A9F117B8-62A7-4BD3-BA53-23E90F9A9691}" dt="2023-11-10T13:51:21.112" v="6439" actId="164"/>
          <ac:picMkLst>
            <pc:docMk/>
            <pc:sldMk cId="3970658969" sldId="308"/>
            <ac:picMk id="27" creationId="{0D042A68-65A5-495E-BAA6-4B01702242E9}"/>
          </ac:picMkLst>
        </pc:picChg>
        <pc:picChg chg="mod">
          <ac:chgData name="varitsara monsiri" userId="d21832565e14aca8" providerId="LiveId" clId="{A9F117B8-62A7-4BD3-BA53-23E90F9A9691}" dt="2023-11-10T13:51:18.832" v="6438" actId="164"/>
          <ac:picMkLst>
            <pc:docMk/>
            <pc:sldMk cId="3970658969" sldId="308"/>
            <ac:picMk id="28" creationId="{D1045C93-FB83-4C12-8AD8-156F251528A6}"/>
          </ac:picMkLst>
        </pc:picChg>
        <pc:picChg chg="mod">
          <ac:chgData name="varitsara monsiri" userId="d21832565e14aca8" providerId="LiveId" clId="{A9F117B8-62A7-4BD3-BA53-23E90F9A9691}" dt="2023-11-10T13:51:21.112" v="6439" actId="164"/>
          <ac:picMkLst>
            <pc:docMk/>
            <pc:sldMk cId="3970658969" sldId="308"/>
            <ac:picMk id="29" creationId="{E72B1951-4116-45C7-A7B1-6B31814E6E92}"/>
          </ac:picMkLst>
        </pc:picChg>
      </pc:sldChg>
      <pc:sldChg chg="modSp add del mod ord">
        <pc:chgData name="varitsara monsiri" userId="d21832565e14aca8" providerId="LiveId" clId="{A9F117B8-62A7-4BD3-BA53-23E90F9A9691}" dt="2023-11-10T13:24:18.898" v="5934" actId="47"/>
        <pc:sldMkLst>
          <pc:docMk/>
          <pc:sldMk cId="269716745" sldId="309"/>
        </pc:sldMkLst>
        <pc:spChg chg="mod">
          <ac:chgData name="varitsara monsiri" userId="d21832565e14aca8" providerId="LiveId" clId="{A9F117B8-62A7-4BD3-BA53-23E90F9A9691}" dt="2023-11-10T13:23:50.372" v="5931" actId="207"/>
          <ac:spMkLst>
            <pc:docMk/>
            <pc:sldMk cId="269716745" sldId="309"/>
            <ac:spMk id="14" creationId="{282421E4-3C3C-4011-A8FF-35AFF2AE0517}"/>
          </ac:spMkLst>
        </pc:spChg>
      </pc:sldChg>
      <pc:sldChg chg="addSp delSp modSp add mod ord">
        <pc:chgData name="varitsara monsiri" userId="d21832565e14aca8" providerId="LiveId" clId="{A9F117B8-62A7-4BD3-BA53-23E90F9A9691}" dt="2023-11-10T13:35:52.569" v="6162" actId="164"/>
        <pc:sldMkLst>
          <pc:docMk/>
          <pc:sldMk cId="2905031078" sldId="309"/>
        </pc:sldMkLst>
        <pc:spChg chg="mod">
          <ac:chgData name="varitsara monsiri" userId="d21832565e14aca8" providerId="LiveId" clId="{A9F117B8-62A7-4BD3-BA53-23E90F9A9691}" dt="2023-11-10T13:33:07.142" v="6112" actId="1037"/>
          <ac:spMkLst>
            <pc:docMk/>
            <pc:sldMk cId="2905031078" sldId="309"/>
            <ac:spMk id="15" creationId="{01CD0A45-FD65-4E36-A8FC-7064F58A6A74}"/>
          </ac:spMkLst>
        </pc:spChg>
        <pc:spChg chg="mod">
          <ac:chgData name="varitsara monsiri" userId="d21832565e14aca8" providerId="LiveId" clId="{A9F117B8-62A7-4BD3-BA53-23E90F9A9691}" dt="2023-11-10T13:35:24.787" v="6140" actId="207"/>
          <ac:spMkLst>
            <pc:docMk/>
            <pc:sldMk cId="2905031078" sldId="309"/>
            <ac:spMk id="16" creationId="{0AEEB78E-1F3E-4F1E-B46C-9E5157E333B8}"/>
          </ac:spMkLst>
        </pc:spChg>
        <pc:spChg chg="mod">
          <ac:chgData name="varitsara monsiri" userId="d21832565e14aca8" providerId="LiveId" clId="{A9F117B8-62A7-4BD3-BA53-23E90F9A9691}" dt="2023-11-10T13:33:07.142" v="6112" actId="1037"/>
          <ac:spMkLst>
            <pc:docMk/>
            <pc:sldMk cId="2905031078" sldId="309"/>
            <ac:spMk id="17" creationId="{E83F4CB7-DC49-4E33-AF77-E604C3A87B98}"/>
          </ac:spMkLst>
        </pc:spChg>
        <pc:spChg chg="mod">
          <ac:chgData name="varitsara monsiri" userId="d21832565e14aca8" providerId="LiveId" clId="{A9F117B8-62A7-4BD3-BA53-23E90F9A9691}" dt="2023-11-10T13:33:07.142" v="6112" actId="1037"/>
          <ac:spMkLst>
            <pc:docMk/>
            <pc:sldMk cId="2905031078" sldId="309"/>
            <ac:spMk id="18" creationId="{0E112CE2-B00D-4A88-BBE9-1F23D4FDDD30}"/>
          </ac:spMkLst>
        </pc:spChg>
        <pc:grpChg chg="add mod">
          <ac:chgData name="varitsara monsiri" userId="d21832565e14aca8" providerId="LiveId" clId="{A9F117B8-62A7-4BD3-BA53-23E90F9A9691}" dt="2023-11-10T13:35:52.569" v="6162" actId="164"/>
          <ac:grpSpMkLst>
            <pc:docMk/>
            <pc:sldMk cId="2905031078" sldId="309"/>
            <ac:grpSpMk id="2" creationId="{2AD266D8-3584-4355-B29F-5E1ED77C292C}"/>
          </ac:grpSpMkLst>
        </pc:grpChg>
        <pc:grpChg chg="del">
          <ac:chgData name="varitsara monsiri" userId="d21832565e14aca8" providerId="LiveId" clId="{A9F117B8-62A7-4BD3-BA53-23E90F9A9691}" dt="2023-11-10T13:33:15.298" v="6113" actId="165"/>
          <ac:grpSpMkLst>
            <pc:docMk/>
            <pc:sldMk cId="2905031078" sldId="309"/>
            <ac:grpSpMk id="29" creationId="{273F0118-FC3C-4AB3-B60F-D237E2C589A5}"/>
          </ac:grpSpMkLst>
        </pc:grpChg>
        <pc:picChg chg="mod topLvl">
          <ac:chgData name="varitsara monsiri" userId="d21832565e14aca8" providerId="LiveId" clId="{A9F117B8-62A7-4BD3-BA53-23E90F9A9691}" dt="2023-11-10T13:35:52.569" v="6162" actId="164"/>
          <ac:picMkLst>
            <pc:docMk/>
            <pc:sldMk cId="2905031078" sldId="309"/>
            <ac:picMk id="30" creationId="{00C32890-12C2-4F64-8764-6C27E781A5E7}"/>
          </ac:picMkLst>
        </pc:picChg>
        <pc:picChg chg="mod topLvl">
          <ac:chgData name="varitsara monsiri" userId="d21832565e14aca8" providerId="LiveId" clId="{A9F117B8-62A7-4BD3-BA53-23E90F9A9691}" dt="2023-11-10T13:35:52.569" v="6162" actId="164"/>
          <ac:picMkLst>
            <pc:docMk/>
            <pc:sldMk cId="2905031078" sldId="309"/>
            <ac:picMk id="31" creationId="{B4DB8705-CF93-40B2-9801-03044C8F5CAD}"/>
          </ac:picMkLst>
        </pc:picChg>
        <pc:picChg chg="del mod topLvl">
          <ac:chgData name="varitsara monsiri" userId="d21832565e14aca8" providerId="LiveId" clId="{A9F117B8-62A7-4BD3-BA53-23E90F9A9691}" dt="2023-11-10T13:34:26.455" v="6132" actId="478"/>
          <ac:picMkLst>
            <pc:docMk/>
            <pc:sldMk cId="2905031078" sldId="309"/>
            <ac:picMk id="32" creationId="{6B14C768-41A6-4074-8AD0-EDFE1F62588A}"/>
          </ac:picMkLst>
        </pc:picChg>
        <pc:picChg chg="mod topLvl">
          <ac:chgData name="varitsara monsiri" userId="d21832565e14aca8" providerId="LiveId" clId="{A9F117B8-62A7-4BD3-BA53-23E90F9A9691}" dt="2023-11-10T13:35:52.569" v="6162" actId="164"/>
          <ac:picMkLst>
            <pc:docMk/>
            <pc:sldMk cId="2905031078" sldId="309"/>
            <ac:picMk id="33" creationId="{09054105-5800-4C08-8371-CF3605FC6F3E}"/>
          </ac:picMkLst>
        </pc:picChg>
        <pc:picChg chg="mod topLvl">
          <ac:chgData name="varitsara monsiri" userId="d21832565e14aca8" providerId="LiveId" clId="{A9F117B8-62A7-4BD3-BA53-23E90F9A9691}" dt="2023-11-10T13:35:52.569" v="6162" actId="164"/>
          <ac:picMkLst>
            <pc:docMk/>
            <pc:sldMk cId="2905031078" sldId="309"/>
            <ac:picMk id="34" creationId="{67961B64-834A-4594-A846-1A37CF923B69}"/>
          </ac:picMkLst>
        </pc:picChg>
        <pc:picChg chg="mod topLvl">
          <ac:chgData name="varitsara monsiri" userId="d21832565e14aca8" providerId="LiveId" clId="{A9F117B8-62A7-4BD3-BA53-23E90F9A9691}" dt="2023-11-10T13:35:52.569" v="6162" actId="164"/>
          <ac:picMkLst>
            <pc:docMk/>
            <pc:sldMk cId="2905031078" sldId="309"/>
            <ac:picMk id="35" creationId="{042974E0-D382-4899-9D14-C829DC753D8B}"/>
          </ac:picMkLst>
        </pc:picChg>
        <pc:picChg chg="mod topLvl">
          <ac:chgData name="varitsara monsiri" userId="d21832565e14aca8" providerId="LiveId" clId="{A9F117B8-62A7-4BD3-BA53-23E90F9A9691}" dt="2023-11-10T13:35:52.569" v="6162" actId="164"/>
          <ac:picMkLst>
            <pc:docMk/>
            <pc:sldMk cId="2905031078" sldId="309"/>
            <ac:picMk id="36" creationId="{2296B972-88B6-4D12-BE6C-E210B3D6BF52}"/>
          </ac:picMkLst>
        </pc:picChg>
        <pc:picChg chg="mod topLvl">
          <ac:chgData name="varitsara monsiri" userId="d21832565e14aca8" providerId="LiveId" clId="{A9F117B8-62A7-4BD3-BA53-23E90F9A9691}" dt="2023-11-10T13:35:52.569" v="6162" actId="164"/>
          <ac:picMkLst>
            <pc:docMk/>
            <pc:sldMk cId="2905031078" sldId="309"/>
            <ac:picMk id="37" creationId="{723AF8B6-C19B-45D3-8F1C-B9DF4D024835}"/>
          </ac:picMkLst>
        </pc:picChg>
        <pc:picChg chg="mod topLvl">
          <ac:chgData name="varitsara monsiri" userId="d21832565e14aca8" providerId="LiveId" clId="{A9F117B8-62A7-4BD3-BA53-23E90F9A9691}" dt="2023-11-10T13:35:52.569" v="6162" actId="164"/>
          <ac:picMkLst>
            <pc:docMk/>
            <pc:sldMk cId="2905031078" sldId="309"/>
            <ac:picMk id="38" creationId="{FFB186AC-3E05-4734-9C43-C358F28F6074}"/>
          </ac:picMkLst>
        </pc:picChg>
        <pc:picChg chg="mod topLvl">
          <ac:chgData name="varitsara monsiri" userId="d21832565e14aca8" providerId="LiveId" clId="{A9F117B8-62A7-4BD3-BA53-23E90F9A9691}" dt="2023-11-10T13:35:52.569" v="6162" actId="164"/>
          <ac:picMkLst>
            <pc:docMk/>
            <pc:sldMk cId="2905031078" sldId="309"/>
            <ac:picMk id="39" creationId="{9D8A6A06-F327-4E69-BA24-DACB466B091C}"/>
          </ac:picMkLst>
        </pc:picChg>
      </pc:sldChg>
      <pc:sldChg chg="addSp delSp modSp add mod">
        <pc:chgData name="varitsara monsiri" userId="d21832565e14aca8" providerId="LiveId" clId="{A9F117B8-62A7-4BD3-BA53-23E90F9A9691}" dt="2023-11-10T13:43:53.749" v="6297" actId="1035"/>
        <pc:sldMkLst>
          <pc:docMk/>
          <pc:sldMk cId="813330843" sldId="310"/>
        </pc:sldMkLst>
        <pc:spChg chg="mod">
          <ac:chgData name="varitsara monsiri" userId="d21832565e14aca8" providerId="LiveId" clId="{A9F117B8-62A7-4BD3-BA53-23E90F9A9691}" dt="2023-11-10T13:43:53.749" v="6297" actId="1035"/>
          <ac:spMkLst>
            <pc:docMk/>
            <pc:sldMk cId="813330843" sldId="310"/>
            <ac:spMk id="14" creationId="{D4601B4A-1F35-4374-9A02-56193802865E}"/>
          </ac:spMkLst>
        </pc:spChg>
        <pc:spChg chg="mod">
          <ac:chgData name="varitsara monsiri" userId="d21832565e14aca8" providerId="LiveId" clId="{A9F117B8-62A7-4BD3-BA53-23E90F9A9691}" dt="2023-11-10T13:43:53.749" v="6297" actId="1035"/>
          <ac:spMkLst>
            <pc:docMk/>
            <pc:sldMk cId="813330843" sldId="310"/>
            <ac:spMk id="15" creationId="{797312F8-7EA5-4D20-8001-C6A6BF5954B5}"/>
          </ac:spMkLst>
        </pc:spChg>
        <pc:spChg chg="mod">
          <ac:chgData name="varitsara monsiri" userId="d21832565e14aca8" providerId="LiveId" clId="{A9F117B8-62A7-4BD3-BA53-23E90F9A9691}" dt="2023-11-10T13:43:53.749" v="6297" actId="1035"/>
          <ac:spMkLst>
            <pc:docMk/>
            <pc:sldMk cId="813330843" sldId="310"/>
            <ac:spMk id="16" creationId="{8E410624-1150-4D6D-9CAF-E0C35D6006A3}"/>
          </ac:spMkLst>
        </pc:spChg>
        <pc:spChg chg="mod">
          <ac:chgData name="varitsara monsiri" userId="d21832565e14aca8" providerId="LiveId" clId="{A9F117B8-62A7-4BD3-BA53-23E90F9A9691}" dt="2023-11-10T13:43:53.749" v="6297" actId="1035"/>
          <ac:spMkLst>
            <pc:docMk/>
            <pc:sldMk cId="813330843" sldId="310"/>
            <ac:spMk id="17" creationId="{D91D3A63-BA1D-4A47-AE1A-84544CD97216}"/>
          </ac:spMkLst>
        </pc:spChg>
        <pc:spChg chg="mod">
          <ac:chgData name="varitsara monsiri" userId="d21832565e14aca8" providerId="LiveId" clId="{A9F117B8-62A7-4BD3-BA53-23E90F9A9691}" dt="2023-11-10T13:43:53.749" v="6297" actId="1035"/>
          <ac:spMkLst>
            <pc:docMk/>
            <pc:sldMk cId="813330843" sldId="310"/>
            <ac:spMk id="18" creationId="{3B9C57F2-F194-412F-A4FE-35C8A16E4730}"/>
          </ac:spMkLst>
        </pc:spChg>
        <pc:spChg chg="mod">
          <ac:chgData name="varitsara monsiri" userId="d21832565e14aca8" providerId="LiveId" clId="{A9F117B8-62A7-4BD3-BA53-23E90F9A9691}" dt="2023-11-10T13:43:53.749" v="6297" actId="1035"/>
          <ac:spMkLst>
            <pc:docMk/>
            <pc:sldMk cId="813330843" sldId="310"/>
            <ac:spMk id="19" creationId="{288BB1E0-5568-4193-8D2A-9A8AA067DD4D}"/>
          </ac:spMkLst>
        </pc:spChg>
        <pc:spChg chg="mod">
          <ac:chgData name="varitsara monsiri" userId="d21832565e14aca8" providerId="LiveId" clId="{A9F117B8-62A7-4BD3-BA53-23E90F9A9691}" dt="2023-11-10T13:43:53.749" v="6297" actId="1035"/>
          <ac:spMkLst>
            <pc:docMk/>
            <pc:sldMk cId="813330843" sldId="310"/>
            <ac:spMk id="20" creationId="{0B347B97-A4B6-4A74-8289-B1A495856DF8}"/>
          </ac:spMkLst>
        </pc:spChg>
        <pc:spChg chg="mod">
          <ac:chgData name="varitsara monsiri" userId="d21832565e14aca8" providerId="LiveId" clId="{A9F117B8-62A7-4BD3-BA53-23E90F9A9691}" dt="2023-11-10T13:43:53.749" v="6297" actId="1035"/>
          <ac:spMkLst>
            <pc:docMk/>
            <pc:sldMk cId="813330843" sldId="310"/>
            <ac:spMk id="21" creationId="{D31547A3-C713-4F67-819F-EAAFD7C5B298}"/>
          </ac:spMkLst>
        </pc:spChg>
        <pc:spChg chg="mod">
          <ac:chgData name="varitsara monsiri" userId="d21832565e14aca8" providerId="LiveId" clId="{A9F117B8-62A7-4BD3-BA53-23E90F9A9691}" dt="2023-11-10T13:43:53.749" v="6297" actId="1035"/>
          <ac:spMkLst>
            <pc:docMk/>
            <pc:sldMk cId="813330843" sldId="310"/>
            <ac:spMk id="22" creationId="{14234463-EE9C-4AE8-985D-2EBFE395918B}"/>
          </ac:spMkLst>
        </pc:spChg>
        <pc:spChg chg="mod">
          <ac:chgData name="varitsara monsiri" userId="d21832565e14aca8" providerId="LiveId" clId="{A9F117B8-62A7-4BD3-BA53-23E90F9A9691}" dt="2023-11-10T13:43:53.749" v="6297" actId="1035"/>
          <ac:spMkLst>
            <pc:docMk/>
            <pc:sldMk cId="813330843" sldId="310"/>
            <ac:spMk id="23" creationId="{F9A334EF-BDC5-4625-B604-3F81506D95E6}"/>
          </ac:spMkLst>
        </pc:spChg>
        <pc:spChg chg="mod">
          <ac:chgData name="varitsara monsiri" userId="d21832565e14aca8" providerId="LiveId" clId="{A9F117B8-62A7-4BD3-BA53-23E90F9A9691}" dt="2023-11-10T13:43:53.749" v="6297" actId="1035"/>
          <ac:spMkLst>
            <pc:docMk/>
            <pc:sldMk cId="813330843" sldId="310"/>
            <ac:spMk id="24" creationId="{95294C4B-CF9A-41FE-A8D9-A8288AC581E5}"/>
          </ac:spMkLst>
        </pc:spChg>
        <pc:spChg chg="mod">
          <ac:chgData name="varitsara monsiri" userId="d21832565e14aca8" providerId="LiveId" clId="{A9F117B8-62A7-4BD3-BA53-23E90F9A9691}" dt="2023-11-10T13:43:53.749" v="6297" actId="1035"/>
          <ac:spMkLst>
            <pc:docMk/>
            <pc:sldMk cId="813330843" sldId="310"/>
            <ac:spMk id="25" creationId="{D6EBB2D9-79F1-4A7D-B0DE-44642493A0A0}"/>
          </ac:spMkLst>
        </pc:spChg>
        <pc:spChg chg="mod">
          <ac:chgData name="varitsara monsiri" userId="d21832565e14aca8" providerId="LiveId" clId="{A9F117B8-62A7-4BD3-BA53-23E90F9A9691}" dt="2023-11-10T13:43:53.749" v="6297" actId="1035"/>
          <ac:spMkLst>
            <pc:docMk/>
            <pc:sldMk cId="813330843" sldId="310"/>
            <ac:spMk id="26" creationId="{C4D4D7C9-FF90-4C59-9FD7-8EA091C17911}"/>
          </ac:spMkLst>
        </pc:spChg>
        <pc:spChg chg="mod">
          <ac:chgData name="varitsara monsiri" userId="d21832565e14aca8" providerId="LiveId" clId="{A9F117B8-62A7-4BD3-BA53-23E90F9A9691}" dt="2023-11-10T13:43:53.749" v="6297" actId="1035"/>
          <ac:spMkLst>
            <pc:docMk/>
            <pc:sldMk cId="813330843" sldId="310"/>
            <ac:spMk id="27" creationId="{21EA094C-BCFC-429A-A7A6-503C47A5A4A6}"/>
          </ac:spMkLst>
        </pc:spChg>
        <pc:spChg chg="mod">
          <ac:chgData name="varitsara monsiri" userId="d21832565e14aca8" providerId="LiveId" clId="{A9F117B8-62A7-4BD3-BA53-23E90F9A9691}" dt="2023-11-10T13:43:53.749" v="6297" actId="1035"/>
          <ac:spMkLst>
            <pc:docMk/>
            <pc:sldMk cId="813330843" sldId="310"/>
            <ac:spMk id="28" creationId="{721AB428-A6FE-4BE2-8D18-E3B08B3B677F}"/>
          </ac:spMkLst>
        </pc:spChg>
        <pc:spChg chg="mod">
          <ac:chgData name="varitsara monsiri" userId="d21832565e14aca8" providerId="LiveId" clId="{A9F117B8-62A7-4BD3-BA53-23E90F9A9691}" dt="2023-11-10T13:43:53.749" v="6297" actId="1035"/>
          <ac:spMkLst>
            <pc:docMk/>
            <pc:sldMk cId="813330843" sldId="310"/>
            <ac:spMk id="29" creationId="{2B770BAB-1364-42AC-95C5-1DD07E1C4A62}"/>
          </ac:spMkLst>
        </pc:spChg>
        <pc:spChg chg="mod">
          <ac:chgData name="varitsara monsiri" userId="d21832565e14aca8" providerId="LiveId" clId="{A9F117B8-62A7-4BD3-BA53-23E90F9A9691}" dt="2023-11-10T13:43:53.749" v="6297" actId="1035"/>
          <ac:spMkLst>
            <pc:docMk/>
            <pc:sldMk cId="813330843" sldId="310"/>
            <ac:spMk id="32" creationId="{73D2E201-9C99-4A40-B66F-2549039239F4}"/>
          </ac:spMkLst>
        </pc:spChg>
        <pc:spChg chg="mod">
          <ac:chgData name="varitsara monsiri" userId="d21832565e14aca8" providerId="LiveId" clId="{A9F117B8-62A7-4BD3-BA53-23E90F9A9691}" dt="2023-11-10T13:43:53.749" v="6297" actId="1035"/>
          <ac:spMkLst>
            <pc:docMk/>
            <pc:sldMk cId="813330843" sldId="310"/>
            <ac:spMk id="33" creationId="{16571F0A-648A-4500-B8E3-E7AA4A947076}"/>
          </ac:spMkLst>
        </pc:spChg>
        <pc:spChg chg="mod">
          <ac:chgData name="varitsara monsiri" userId="d21832565e14aca8" providerId="LiveId" clId="{A9F117B8-62A7-4BD3-BA53-23E90F9A9691}" dt="2023-11-10T13:43:53.749" v="6297" actId="1035"/>
          <ac:spMkLst>
            <pc:docMk/>
            <pc:sldMk cId="813330843" sldId="310"/>
            <ac:spMk id="34" creationId="{2147A14D-0579-4986-8AD4-3C5CF2C27705}"/>
          </ac:spMkLst>
        </pc:spChg>
        <pc:spChg chg="mod">
          <ac:chgData name="varitsara monsiri" userId="d21832565e14aca8" providerId="LiveId" clId="{A9F117B8-62A7-4BD3-BA53-23E90F9A9691}" dt="2023-11-10T13:43:53.749" v="6297" actId="1035"/>
          <ac:spMkLst>
            <pc:docMk/>
            <pc:sldMk cId="813330843" sldId="310"/>
            <ac:spMk id="35" creationId="{7FB1BEB6-1330-40EA-B392-B9ACC7B9C27A}"/>
          </ac:spMkLst>
        </pc:spChg>
        <pc:spChg chg="mod topLvl">
          <ac:chgData name="varitsara monsiri" userId="d21832565e14aca8" providerId="LiveId" clId="{A9F117B8-62A7-4BD3-BA53-23E90F9A9691}" dt="2023-11-10T13:43:53.749" v="6297" actId="1035"/>
          <ac:spMkLst>
            <pc:docMk/>
            <pc:sldMk cId="813330843" sldId="310"/>
            <ac:spMk id="36" creationId="{3C65C975-4522-41EF-9C6F-AF3585B91AEC}"/>
          </ac:spMkLst>
        </pc:spChg>
        <pc:spChg chg="mod">
          <ac:chgData name="varitsara monsiri" userId="d21832565e14aca8" providerId="LiveId" clId="{A9F117B8-62A7-4BD3-BA53-23E90F9A9691}" dt="2023-11-10T13:43:53.749" v="6297" actId="1035"/>
          <ac:spMkLst>
            <pc:docMk/>
            <pc:sldMk cId="813330843" sldId="310"/>
            <ac:spMk id="37" creationId="{468233FE-992C-48FB-8350-A3EA0962FFFE}"/>
          </ac:spMkLst>
        </pc:spChg>
        <pc:spChg chg="mod">
          <ac:chgData name="varitsara monsiri" userId="d21832565e14aca8" providerId="LiveId" clId="{A9F117B8-62A7-4BD3-BA53-23E90F9A9691}" dt="2023-11-10T13:43:53.749" v="6297" actId="1035"/>
          <ac:spMkLst>
            <pc:docMk/>
            <pc:sldMk cId="813330843" sldId="310"/>
            <ac:spMk id="38" creationId="{41CBB98A-5334-4941-9D02-9EA1C6E3F89C}"/>
          </ac:spMkLst>
        </pc:spChg>
        <pc:spChg chg="mod">
          <ac:chgData name="varitsara monsiri" userId="d21832565e14aca8" providerId="LiveId" clId="{A9F117B8-62A7-4BD3-BA53-23E90F9A9691}" dt="2023-11-10T13:43:53.749" v="6297" actId="1035"/>
          <ac:spMkLst>
            <pc:docMk/>
            <pc:sldMk cId="813330843" sldId="310"/>
            <ac:spMk id="39" creationId="{F896A804-53A2-40ED-9C88-0509FA4C3FC5}"/>
          </ac:spMkLst>
        </pc:spChg>
        <pc:grpChg chg="add mod">
          <ac:chgData name="varitsara monsiri" userId="d21832565e14aca8" providerId="LiveId" clId="{A9F117B8-62A7-4BD3-BA53-23E90F9A9691}" dt="2023-11-10T13:43:53.749" v="6297" actId="1035"/>
          <ac:grpSpMkLst>
            <pc:docMk/>
            <pc:sldMk cId="813330843" sldId="310"/>
            <ac:grpSpMk id="2" creationId="{8598A3E5-C7FF-49C6-8C7F-92EC09CDB537}"/>
          </ac:grpSpMkLst>
        </pc:grpChg>
        <pc:grpChg chg="add mod">
          <ac:chgData name="varitsara monsiri" userId="d21832565e14aca8" providerId="LiveId" clId="{A9F117B8-62A7-4BD3-BA53-23E90F9A9691}" dt="2023-11-10T13:43:19.165" v="6277" actId="1036"/>
          <ac:grpSpMkLst>
            <pc:docMk/>
            <pc:sldMk cId="813330843" sldId="310"/>
            <ac:grpSpMk id="3" creationId="{FFD01047-2682-4E58-AE80-DBAB6441FC38}"/>
          </ac:grpSpMkLst>
        </pc:grpChg>
        <pc:grpChg chg="mod topLvl">
          <ac:chgData name="varitsara monsiri" userId="d21832565e14aca8" providerId="LiveId" clId="{A9F117B8-62A7-4BD3-BA53-23E90F9A9691}" dt="2023-11-10T13:40:32.238" v="6237" actId="164"/>
          <ac:grpSpMkLst>
            <pc:docMk/>
            <pc:sldMk cId="813330843" sldId="310"/>
            <ac:grpSpMk id="45" creationId="{C04C513E-6778-4790-AB8C-D6ACDC40ABA4}"/>
          </ac:grpSpMkLst>
        </pc:grpChg>
        <pc:grpChg chg="del">
          <ac:chgData name="varitsara monsiri" userId="d21832565e14aca8" providerId="LiveId" clId="{A9F117B8-62A7-4BD3-BA53-23E90F9A9691}" dt="2023-11-10T13:40:29.233" v="6236" actId="165"/>
          <ac:grpSpMkLst>
            <pc:docMk/>
            <pc:sldMk cId="813330843" sldId="310"/>
            <ac:grpSpMk id="48" creationId="{719E20FA-53C0-4DF3-B821-32A0C654EFFA}"/>
          </ac:grpSpMkLst>
        </pc:grpChg>
        <pc:grpChg chg="add del mod">
          <ac:chgData name="varitsara monsiri" userId="d21832565e14aca8" providerId="LiveId" clId="{A9F117B8-62A7-4BD3-BA53-23E90F9A9691}" dt="2023-11-10T13:42:22.263" v="6255" actId="478"/>
          <ac:grpSpMkLst>
            <pc:docMk/>
            <pc:sldMk cId="813330843" sldId="310"/>
            <ac:grpSpMk id="50" creationId="{0605EF02-6998-498C-B98E-0F5420F80AA2}"/>
          </ac:grpSpMkLst>
        </pc:grpChg>
        <pc:grpChg chg="mod">
          <ac:chgData name="varitsara monsiri" userId="d21832565e14aca8" providerId="LiveId" clId="{A9F117B8-62A7-4BD3-BA53-23E90F9A9691}" dt="2023-11-10T13:42:16.208" v="6254"/>
          <ac:grpSpMkLst>
            <pc:docMk/>
            <pc:sldMk cId="813330843" sldId="310"/>
            <ac:grpSpMk id="51" creationId="{2B67094A-AA24-4AF9-BBC2-A573E9184B8E}"/>
          </ac:grpSpMkLst>
        </pc:grpChg>
        <pc:grpChg chg="add mod">
          <ac:chgData name="varitsara monsiri" userId="d21832565e14aca8" providerId="LiveId" clId="{A9F117B8-62A7-4BD3-BA53-23E90F9A9691}" dt="2023-11-10T13:42:56.143" v="6257" actId="164"/>
          <ac:grpSpMkLst>
            <pc:docMk/>
            <pc:sldMk cId="813330843" sldId="310"/>
            <ac:grpSpMk id="61" creationId="{F910CD16-A292-4D47-AF89-0E8CFF071AF6}"/>
          </ac:grpSpMkLst>
        </pc:grpChg>
        <pc:grpChg chg="add mod">
          <ac:chgData name="varitsara monsiri" userId="d21832565e14aca8" providerId="LiveId" clId="{A9F117B8-62A7-4BD3-BA53-23E90F9A9691}" dt="2023-11-10T13:42:56.143" v="6257" actId="164"/>
          <ac:grpSpMkLst>
            <pc:docMk/>
            <pc:sldMk cId="813330843" sldId="310"/>
            <ac:grpSpMk id="68" creationId="{7E30D18C-F26E-4DF0-8ECE-EF2CF524A457}"/>
          </ac:grpSpMkLst>
        </pc:grpChg>
        <pc:picChg chg="mod">
          <ac:chgData name="varitsara monsiri" userId="d21832565e14aca8" providerId="LiveId" clId="{A9F117B8-62A7-4BD3-BA53-23E90F9A9691}" dt="2023-11-10T13:42:16.208" v="6254"/>
          <ac:picMkLst>
            <pc:docMk/>
            <pc:sldMk cId="813330843" sldId="310"/>
            <ac:picMk id="52" creationId="{EFD340FA-0DDE-4716-A160-FD23E919A4F9}"/>
          </ac:picMkLst>
        </pc:picChg>
        <pc:picChg chg="mod">
          <ac:chgData name="varitsara monsiri" userId="d21832565e14aca8" providerId="LiveId" clId="{A9F117B8-62A7-4BD3-BA53-23E90F9A9691}" dt="2023-11-10T13:42:16.208" v="6254"/>
          <ac:picMkLst>
            <pc:docMk/>
            <pc:sldMk cId="813330843" sldId="310"/>
            <ac:picMk id="53" creationId="{84A99463-0414-4F40-B239-21FA9F1BAB9C}"/>
          </ac:picMkLst>
        </pc:picChg>
        <pc:picChg chg="mod">
          <ac:chgData name="varitsara monsiri" userId="d21832565e14aca8" providerId="LiveId" clId="{A9F117B8-62A7-4BD3-BA53-23E90F9A9691}" dt="2023-11-10T13:42:16.208" v="6254"/>
          <ac:picMkLst>
            <pc:docMk/>
            <pc:sldMk cId="813330843" sldId="310"/>
            <ac:picMk id="54" creationId="{961EBD3E-521F-4E1C-9A45-8640548F4ED9}"/>
          </ac:picMkLst>
        </pc:picChg>
        <pc:picChg chg="mod">
          <ac:chgData name="varitsara monsiri" userId="d21832565e14aca8" providerId="LiveId" clId="{A9F117B8-62A7-4BD3-BA53-23E90F9A9691}" dt="2023-11-10T13:42:16.208" v="6254"/>
          <ac:picMkLst>
            <pc:docMk/>
            <pc:sldMk cId="813330843" sldId="310"/>
            <ac:picMk id="55" creationId="{3461290C-587B-40D7-AB97-537652E6C288}"/>
          </ac:picMkLst>
        </pc:picChg>
        <pc:picChg chg="mod">
          <ac:chgData name="varitsara monsiri" userId="d21832565e14aca8" providerId="LiveId" clId="{A9F117B8-62A7-4BD3-BA53-23E90F9A9691}" dt="2023-11-10T13:42:16.208" v="6254"/>
          <ac:picMkLst>
            <pc:docMk/>
            <pc:sldMk cId="813330843" sldId="310"/>
            <ac:picMk id="56" creationId="{C8E989D7-B0F0-4DB7-9FCE-0884093CFB2C}"/>
          </ac:picMkLst>
        </pc:picChg>
        <pc:picChg chg="mod">
          <ac:chgData name="varitsara monsiri" userId="d21832565e14aca8" providerId="LiveId" clId="{A9F117B8-62A7-4BD3-BA53-23E90F9A9691}" dt="2023-11-10T13:42:16.208" v="6254"/>
          <ac:picMkLst>
            <pc:docMk/>
            <pc:sldMk cId="813330843" sldId="310"/>
            <ac:picMk id="57" creationId="{A6C35B12-7547-4636-982C-27EA8C16A6A4}"/>
          </ac:picMkLst>
        </pc:picChg>
        <pc:picChg chg="mod">
          <ac:chgData name="varitsara monsiri" userId="d21832565e14aca8" providerId="LiveId" clId="{A9F117B8-62A7-4BD3-BA53-23E90F9A9691}" dt="2023-11-10T13:42:16.208" v="6254"/>
          <ac:picMkLst>
            <pc:docMk/>
            <pc:sldMk cId="813330843" sldId="310"/>
            <ac:picMk id="58" creationId="{0AF233D2-E941-4F10-AEAF-351FE0A0F280}"/>
          </ac:picMkLst>
        </pc:picChg>
        <pc:picChg chg="mod">
          <ac:chgData name="varitsara monsiri" userId="d21832565e14aca8" providerId="LiveId" clId="{A9F117B8-62A7-4BD3-BA53-23E90F9A9691}" dt="2023-11-10T13:42:16.208" v="6254"/>
          <ac:picMkLst>
            <pc:docMk/>
            <pc:sldMk cId="813330843" sldId="310"/>
            <ac:picMk id="59" creationId="{9A78EBAF-6763-4D09-AF01-C0EA93FC55D8}"/>
          </ac:picMkLst>
        </pc:picChg>
        <pc:picChg chg="add mod">
          <ac:chgData name="varitsara monsiri" userId="d21832565e14aca8" providerId="LiveId" clId="{A9F117B8-62A7-4BD3-BA53-23E90F9A9691}" dt="2023-11-10T13:42:56.143" v="6257" actId="164"/>
          <ac:picMkLst>
            <pc:docMk/>
            <pc:sldMk cId="813330843" sldId="310"/>
            <ac:picMk id="60" creationId="{8CDB83CA-2904-41C2-A6A6-FDE850683CFA}"/>
          </ac:picMkLst>
        </pc:picChg>
        <pc:picChg chg="mod">
          <ac:chgData name="varitsara monsiri" userId="d21832565e14aca8" providerId="LiveId" clId="{A9F117B8-62A7-4BD3-BA53-23E90F9A9691}" dt="2023-11-10T13:42:46.564" v="6256"/>
          <ac:picMkLst>
            <pc:docMk/>
            <pc:sldMk cId="813330843" sldId="310"/>
            <ac:picMk id="62" creationId="{C7803918-E417-4CEF-896D-009C102EE7D9}"/>
          </ac:picMkLst>
        </pc:picChg>
        <pc:picChg chg="mod">
          <ac:chgData name="varitsara monsiri" userId="d21832565e14aca8" providerId="LiveId" clId="{A9F117B8-62A7-4BD3-BA53-23E90F9A9691}" dt="2023-11-10T13:42:46.564" v="6256"/>
          <ac:picMkLst>
            <pc:docMk/>
            <pc:sldMk cId="813330843" sldId="310"/>
            <ac:picMk id="63" creationId="{453022F4-A850-4F79-A667-B90B0450E027}"/>
          </ac:picMkLst>
        </pc:picChg>
        <pc:picChg chg="mod">
          <ac:chgData name="varitsara monsiri" userId="d21832565e14aca8" providerId="LiveId" clId="{A9F117B8-62A7-4BD3-BA53-23E90F9A9691}" dt="2023-11-10T13:42:46.564" v="6256"/>
          <ac:picMkLst>
            <pc:docMk/>
            <pc:sldMk cId="813330843" sldId="310"/>
            <ac:picMk id="64" creationId="{37CDA916-5E0A-4F26-B4E6-3F92E90C5F8C}"/>
          </ac:picMkLst>
        </pc:picChg>
        <pc:picChg chg="mod">
          <ac:chgData name="varitsara monsiri" userId="d21832565e14aca8" providerId="LiveId" clId="{A9F117B8-62A7-4BD3-BA53-23E90F9A9691}" dt="2023-11-10T13:42:46.564" v="6256"/>
          <ac:picMkLst>
            <pc:docMk/>
            <pc:sldMk cId="813330843" sldId="310"/>
            <ac:picMk id="65" creationId="{ACC8FEE4-8B3E-4AEE-9932-4292CF54AB5B}"/>
          </ac:picMkLst>
        </pc:picChg>
        <pc:picChg chg="mod">
          <ac:chgData name="varitsara monsiri" userId="d21832565e14aca8" providerId="LiveId" clId="{A9F117B8-62A7-4BD3-BA53-23E90F9A9691}" dt="2023-11-10T13:42:46.564" v="6256"/>
          <ac:picMkLst>
            <pc:docMk/>
            <pc:sldMk cId="813330843" sldId="310"/>
            <ac:picMk id="66" creationId="{75C90916-6E00-418D-86FF-C84E20B171C5}"/>
          </ac:picMkLst>
        </pc:picChg>
        <pc:picChg chg="mod">
          <ac:chgData name="varitsara monsiri" userId="d21832565e14aca8" providerId="LiveId" clId="{A9F117B8-62A7-4BD3-BA53-23E90F9A9691}" dt="2023-11-10T13:42:46.564" v="6256"/>
          <ac:picMkLst>
            <pc:docMk/>
            <pc:sldMk cId="813330843" sldId="310"/>
            <ac:picMk id="67" creationId="{11D1278F-8DBC-4EA7-AC46-4A7257267B93}"/>
          </ac:picMkLst>
        </pc:picChg>
        <pc:picChg chg="mod">
          <ac:chgData name="varitsara monsiri" userId="d21832565e14aca8" providerId="LiveId" clId="{A9F117B8-62A7-4BD3-BA53-23E90F9A9691}" dt="2023-11-10T13:42:46.564" v="6256"/>
          <ac:picMkLst>
            <pc:docMk/>
            <pc:sldMk cId="813330843" sldId="310"/>
            <ac:picMk id="69" creationId="{06B2C3C9-321B-43F8-A828-F411BEAEBE2B}"/>
          </ac:picMkLst>
        </pc:picChg>
        <pc:picChg chg="mod">
          <ac:chgData name="varitsara monsiri" userId="d21832565e14aca8" providerId="LiveId" clId="{A9F117B8-62A7-4BD3-BA53-23E90F9A9691}" dt="2023-11-10T13:42:46.564" v="6256"/>
          <ac:picMkLst>
            <pc:docMk/>
            <pc:sldMk cId="813330843" sldId="310"/>
            <ac:picMk id="70" creationId="{9C80127C-E5E5-4DC9-8265-23C7C91B2A2B}"/>
          </ac:picMkLst>
        </pc:picChg>
        <pc:picChg chg="mod">
          <ac:chgData name="varitsara monsiri" userId="d21832565e14aca8" providerId="LiveId" clId="{A9F117B8-62A7-4BD3-BA53-23E90F9A9691}" dt="2023-11-10T13:42:46.564" v="6256"/>
          <ac:picMkLst>
            <pc:docMk/>
            <pc:sldMk cId="813330843" sldId="310"/>
            <ac:picMk id="71" creationId="{7AC3D22F-751A-45C1-8964-2059FDD6598E}"/>
          </ac:picMkLst>
        </pc:picChg>
        <pc:picChg chg="mod">
          <ac:chgData name="varitsara monsiri" userId="d21832565e14aca8" providerId="LiveId" clId="{A9F117B8-62A7-4BD3-BA53-23E90F9A9691}" dt="2023-11-10T13:42:46.564" v="6256"/>
          <ac:picMkLst>
            <pc:docMk/>
            <pc:sldMk cId="813330843" sldId="310"/>
            <ac:picMk id="72" creationId="{9535E993-AC80-4315-BD1D-B57BE08900C2}"/>
          </ac:picMkLst>
        </pc:picChg>
        <pc:picChg chg="mod">
          <ac:chgData name="varitsara monsiri" userId="d21832565e14aca8" providerId="LiveId" clId="{A9F117B8-62A7-4BD3-BA53-23E90F9A9691}" dt="2023-11-10T13:42:46.564" v="6256"/>
          <ac:picMkLst>
            <pc:docMk/>
            <pc:sldMk cId="813330843" sldId="310"/>
            <ac:picMk id="73" creationId="{6BB5EF3F-D120-4B09-A448-E11F10F78BD3}"/>
          </ac:picMkLst>
        </pc:picChg>
        <pc:picChg chg="mod">
          <ac:chgData name="varitsara monsiri" userId="d21832565e14aca8" providerId="LiveId" clId="{A9F117B8-62A7-4BD3-BA53-23E90F9A9691}" dt="2023-11-10T13:42:46.564" v="6256"/>
          <ac:picMkLst>
            <pc:docMk/>
            <pc:sldMk cId="813330843" sldId="310"/>
            <ac:picMk id="74" creationId="{C3C456C0-D99E-42CA-BAC3-7A561F303294}"/>
          </ac:picMkLst>
        </pc:picChg>
        <pc:picChg chg="mod">
          <ac:chgData name="varitsara monsiri" userId="d21832565e14aca8" providerId="LiveId" clId="{A9F117B8-62A7-4BD3-BA53-23E90F9A9691}" dt="2023-11-10T13:42:46.564" v="6256"/>
          <ac:picMkLst>
            <pc:docMk/>
            <pc:sldMk cId="813330843" sldId="310"/>
            <ac:picMk id="75" creationId="{AE683864-765E-4B1D-A85A-67932A860786}"/>
          </ac:picMkLst>
        </pc:picChg>
        <pc:cxnChg chg="mod topLvl">
          <ac:chgData name="varitsara monsiri" userId="d21832565e14aca8" providerId="LiveId" clId="{A9F117B8-62A7-4BD3-BA53-23E90F9A9691}" dt="2023-11-10T13:40:42.106" v="6238" actId="692"/>
          <ac:cxnSpMkLst>
            <pc:docMk/>
            <pc:sldMk cId="813330843" sldId="310"/>
            <ac:cxnSpMk id="31" creationId="{25FC970E-F395-44FA-BABC-34E86828AB37}"/>
          </ac:cxnSpMkLst>
        </pc:cxnChg>
        <pc:cxnChg chg="mod topLvl">
          <ac:chgData name="varitsara monsiri" userId="d21832565e14aca8" providerId="LiveId" clId="{A9F117B8-62A7-4BD3-BA53-23E90F9A9691}" dt="2023-11-10T13:40:42.106" v="6238" actId="692"/>
          <ac:cxnSpMkLst>
            <pc:docMk/>
            <pc:sldMk cId="813330843" sldId="310"/>
            <ac:cxnSpMk id="40" creationId="{9D5E4FC6-F1F3-4494-96B1-07B72BE35473}"/>
          </ac:cxnSpMkLst>
        </pc:cxnChg>
        <pc:cxnChg chg="mod topLvl">
          <ac:chgData name="varitsara monsiri" userId="d21832565e14aca8" providerId="LiveId" clId="{A9F117B8-62A7-4BD3-BA53-23E90F9A9691}" dt="2023-11-10T13:40:42.106" v="6238" actId="692"/>
          <ac:cxnSpMkLst>
            <pc:docMk/>
            <pc:sldMk cId="813330843" sldId="310"/>
            <ac:cxnSpMk id="41" creationId="{193C8451-3834-4173-A6DD-181433DEA816}"/>
          </ac:cxnSpMkLst>
        </pc:cxnChg>
        <pc:cxnChg chg="mod topLvl">
          <ac:chgData name="varitsara monsiri" userId="d21832565e14aca8" providerId="LiveId" clId="{A9F117B8-62A7-4BD3-BA53-23E90F9A9691}" dt="2023-11-10T13:40:42.106" v="6238" actId="692"/>
          <ac:cxnSpMkLst>
            <pc:docMk/>
            <pc:sldMk cId="813330843" sldId="310"/>
            <ac:cxnSpMk id="42" creationId="{9F69BCB0-6CC6-4E00-9B39-DA6D9EE368A5}"/>
          </ac:cxnSpMkLst>
        </pc:cxnChg>
        <pc:cxnChg chg="mod topLvl">
          <ac:chgData name="varitsara monsiri" userId="d21832565e14aca8" providerId="LiveId" clId="{A9F117B8-62A7-4BD3-BA53-23E90F9A9691}" dt="2023-11-10T13:40:42.106" v="6238" actId="692"/>
          <ac:cxnSpMkLst>
            <pc:docMk/>
            <pc:sldMk cId="813330843" sldId="310"/>
            <ac:cxnSpMk id="43" creationId="{883C71D0-6268-4417-9290-E6ADACFDAF01}"/>
          </ac:cxnSpMkLst>
        </pc:cxnChg>
        <pc:cxnChg chg="mod topLvl">
          <ac:chgData name="varitsara monsiri" userId="d21832565e14aca8" providerId="LiveId" clId="{A9F117B8-62A7-4BD3-BA53-23E90F9A9691}" dt="2023-11-10T13:40:42.106" v="6238" actId="692"/>
          <ac:cxnSpMkLst>
            <pc:docMk/>
            <pc:sldMk cId="813330843" sldId="310"/>
            <ac:cxnSpMk id="44" creationId="{6B467A13-3D52-48C3-9141-D23252F3E473}"/>
          </ac:cxnSpMkLst>
        </pc:cxnChg>
        <pc:cxnChg chg="mod">
          <ac:chgData name="varitsara monsiri" userId="d21832565e14aca8" providerId="LiveId" clId="{A9F117B8-62A7-4BD3-BA53-23E90F9A9691}" dt="2023-11-10T13:40:42.106" v="6238" actId="692"/>
          <ac:cxnSpMkLst>
            <pc:docMk/>
            <pc:sldMk cId="813330843" sldId="310"/>
            <ac:cxnSpMk id="46" creationId="{D8335263-99D3-462F-A73F-9EE2B826B61B}"/>
          </ac:cxnSpMkLst>
        </pc:cxnChg>
        <pc:cxnChg chg="mod">
          <ac:chgData name="varitsara monsiri" userId="d21832565e14aca8" providerId="LiveId" clId="{A9F117B8-62A7-4BD3-BA53-23E90F9A9691}" dt="2023-11-10T13:40:42.106" v="6238" actId="692"/>
          <ac:cxnSpMkLst>
            <pc:docMk/>
            <pc:sldMk cId="813330843" sldId="310"/>
            <ac:cxnSpMk id="47" creationId="{92AA062F-CFD9-4886-802D-A98D7DE7D046}"/>
          </ac:cxnSpMkLst>
        </pc:cxnChg>
        <pc:cxnChg chg="add del mod">
          <ac:chgData name="varitsara monsiri" userId="d21832565e14aca8" providerId="LiveId" clId="{A9F117B8-62A7-4BD3-BA53-23E90F9A9691}" dt="2023-11-10T13:41:25.007" v="6249" actId="478"/>
          <ac:cxnSpMkLst>
            <pc:docMk/>
            <pc:sldMk cId="813330843" sldId="310"/>
            <ac:cxnSpMk id="49" creationId="{0F64F694-1358-4120-BF94-0F3F166AD7B0}"/>
          </ac:cxnSpMkLst>
        </pc:cxnChg>
      </pc:sldChg>
      <pc:sldChg chg="modSp add del mod">
        <pc:chgData name="varitsara monsiri" userId="d21832565e14aca8" providerId="LiveId" clId="{A9F117B8-62A7-4BD3-BA53-23E90F9A9691}" dt="2023-11-10T13:41:59.018" v="6253" actId="47"/>
        <pc:sldMkLst>
          <pc:docMk/>
          <pc:sldMk cId="1705968165" sldId="311"/>
        </pc:sldMkLst>
        <pc:cxnChg chg="mod">
          <ac:chgData name="varitsara monsiri" userId="d21832565e14aca8" providerId="LiveId" clId="{A9F117B8-62A7-4BD3-BA53-23E90F9A9691}" dt="2023-11-10T13:41:49.057" v="6252" actId="692"/>
          <ac:cxnSpMkLst>
            <pc:docMk/>
            <pc:sldMk cId="1705968165" sldId="311"/>
            <ac:cxnSpMk id="31" creationId="{25FC970E-F395-44FA-BABC-34E86828AB37}"/>
          </ac:cxnSpMkLst>
        </pc:cxnChg>
        <pc:cxnChg chg="mod">
          <ac:chgData name="varitsara monsiri" userId="d21832565e14aca8" providerId="LiveId" clId="{A9F117B8-62A7-4BD3-BA53-23E90F9A9691}" dt="2023-11-10T13:41:49.057" v="6252" actId="692"/>
          <ac:cxnSpMkLst>
            <pc:docMk/>
            <pc:sldMk cId="1705968165" sldId="311"/>
            <ac:cxnSpMk id="40" creationId="{9D5E4FC6-F1F3-4494-96B1-07B72BE35473}"/>
          </ac:cxnSpMkLst>
        </pc:cxnChg>
        <pc:cxnChg chg="mod">
          <ac:chgData name="varitsara monsiri" userId="d21832565e14aca8" providerId="LiveId" clId="{A9F117B8-62A7-4BD3-BA53-23E90F9A9691}" dt="2023-11-10T13:41:49.057" v="6252" actId="692"/>
          <ac:cxnSpMkLst>
            <pc:docMk/>
            <pc:sldMk cId="1705968165" sldId="311"/>
            <ac:cxnSpMk id="41" creationId="{193C8451-3834-4173-A6DD-181433DEA816}"/>
          </ac:cxnSpMkLst>
        </pc:cxnChg>
        <pc:cxnChg chg="mod">
          <ac:chgData name="varitsara monsiri" userId="d21832565e14aca8" providerId="LiveId" clId="{A9F117B8-62A7-4BD3-BA53-23E90F9A9691}" dt="2023-11-10T13:41:49.057" v="6252" actId="692"/>
          <ac:cxnSpMkLst>
            <pc:docMk/>
            <pc:sldMk cId="1705968165" sldId="311"/>
            <ac:cxnSpMk id="42" creationId="{9F69BCB0-6CC6-4E00-9B39-DA6D9EE368A5}"/>
          </ac:cxnSpMkLst>
        </pc:cxnChg>
        <pc:cxnChg chg="mod">
          <ac:chgData name="varitsara monsiri" userId="d21832565e14aca8" providerId="LiveId" clId="{A9F117B8-62A7-4BD3-BA53-23E90F9A9691}" dt="2023-11-10T13:41:49.057" v="6252" actId="692"/>
          <ac:cxnSpMkLst>
            <pc:docMk/>
            <pc:sldMk cId="1705968165" sldId="311"/>
            <ac:cxnSpMk id="43" creationId="{883C71D0-6268-4417-9290-E6ADACFDAF01}"/>
          </ac:cxnSpMkLst>
        </pc:cxnChg>
        <pc:cxnChg chg="mod">
          <ac:chgData name="varitsara monsiri" userId="d21832565e14aca8" providerId="LiveId" clId="{A9F117B8-62A7-4BD3-BA53-23E90F9A9691}" dt="2023-11-10T13:41:49.057" v="6252" actId="692"/>
          <ac:cxnSpMkLst>
            <pc:docMk/>
            <pc:sldMk cId="1705968165" sldId="311"/>
            <ac:cxnSpMk id="44" creationId="{6B467A13-3D52-48C3-9141-D23252F3E473}"/>
          </ac:cxnSpMkLst>
        </pc:cxnChg>
        <pc:cxnChg chg="mod">
          <ac:chgData name="varitsara monsiri" userId="d21832565e14aca8" providerId="LiveId" clId="{A9F117B8-62A7-4BD3-BA53-23E90F9A9691}" dt="2023-11-10T13:41:49.057" v="6252" actId="692"/>
          <ac:cxnSpMkLst>
            <pc:docMk/>
            <pc:sldMk cId="1705968165" sldId="311"/>
            <ac:cxnSpMk id="46" creationId="{D8335263-99D3-462F-A73F-9EE2B826B61B}"/>
          </ac:cxnSpMkLst>
        </pc:cxnChg>
        <pc:cxnChg chg="mod">
          <ac:chgData name="varitsara monsiri" userId="d21832565e14aca8" providerId="LiveId" clId="{A9F117B8-62A7-4BD3-BA53-23E90F9A9691}" dt="2023-11-10T13:41:49.057" v="6252" actId="692"/>
          <ac:cxnSpMkLst>
            <pc:docMk/>
            <pc:sldMk cId="1705968165" sldId="311"/>
            <ac:cxnSpMk id="47" creationId="{92AA062F-CFD9-4886-802D-A98D7DE7D046}"/>
          </ac:cxnSpMkLst>
        </pc:cxnChg>
      </pc:sldChg>
      <pc:sldMasterChg chg="modSldLayout">
        <pc:chgData name="varitsara monsiri" userId="d21832565e14aca8" providerId="LiveId" clId="{A9F117B8-62A7-4BD3-BA53-23E90F9A9691}" dt="2023-11-10T14:25:56.071" v="7174" actId="1038"/>
        <pc:sldMasterMkLst>
          <pc:docMk/>
          <pc:sldMasterMk cId="1139428428" sldId="2147483660"/>
        </pc:sldMasterMkLst>
        <pc:sldLayoutChg chg="addSp delSp modSp mod">
          <pc:chgData name="varitsara monsiri" userId="d21832565e14aca8" providerId="LiveId" clId="{A9F117B8-62A7-4BD3-BA53-23E90F9A9691}" dt="2023-11-10T13:18:21.964" v="5833" actId="164"/>
          <pc:sldLayoutMkLst>
            <pc:docMk/>
            <pc:sldMasterMk cId="1139428428" sldId="2147483660"/>
            <pc:sldLayoutMk cId="973747722" sldId="2147483661"/>
          </pc:sldLayoutMkLst>
          <pc:spChg chg="add del mod">
            <ac:chgData name="varitsara monsiri" userId="d21832565e14aca8" providerId="LiveId" clId="{A9F117B8-62A7-4BD3-BA53-23E90F9A9691}" dt="2023-11-09T07:56:19.964" v="940" actId="1036"/>
            <ac:spMkLst>
              <pc:docMk/>
              <pc:sldMasterMk cId="1139428428" sldId="2147483660"/>
              <pc:sldLayoutMk cId="973747722" sldId="2147483661"/>
              <ac:spMk id="68" creationId="{DE96B671-F202-4F15-ABD5-90229D5BADE2}"/>
            </ac:spMkLst>
          </pc:spChg>
          <pc:spChg chg="add del mod">
            <ac:chgData name="varitsara monsiri" userId="d21832565e14aca8" providerId="LiveId" clId="{A9F117B8-62A7-4BD3-BA53-23E90F9A9691}" dt="2023-11-09T07:55:48.508" v="934" actId="207"/>
            <ac:spMkLst>
              <pc:docMk/>
              <pc:sldMasterMk cId="1139428428" sldId="2147483660"/>
              <pc:sldLayoutMk cId="973747722" sldId="2147483661"/>
              <ac:spMk id="69" creationId="{2CFF67F4-D994-42E7-B456-2B940D4FF974}"/>
            </ac:spMkLst>
          </pc:spChg>
          <pc:spChg chg="add del mod">
            <ac:chgData name="varitsara monsiri" userId="d21832565e14aca8" providerId="LiveId" clId="{A9F117B8-62A7-4BD3-BA53-23E90F9A9691}" dt="2023-11-09T11:20:51" v="3170" actId="1076"/>
            <ac:spMkLst>
              <pc:docMk/>
              <pc:sldMasterMk cId="1139428428" sldId="2147483660"/>
              <pc:sldLayoutMk cId="973747722" sldId="2147483661"/>
              <ac:spMk id="70" creationId="{8AEA233A-538E-4AD5-8D5D-D38BFAD140DA}"/>
            </ac:spMkLst>
          </pc:spChg>
          <pc:spChg chg="add del mod">
            <ac:chgData name="varitsara monsiri" userId="d21832565e14aca8" providerId="LiveId" clId="{A9F117B8-62A7-4BD3-BA53-23E90F9A9691}" dt="2023-11-09T07:51:34.925" v="877" actId="478"/>
            <ac:spMkLst>
              <pc:docMk/>
              <pc:sldMasterMk cId="1139428428" sldId="2147483660"/>
              <pc:sldLayoutMk cId="973747722" sldId="2147483661"/>
              <ac:spMk id="71" creationId="{8AAFD894-869A-475E-8961-A897AA07E5C9}"/>
            </ac:spMkLst>
          </pc:spChg>
          <pc:grpChg chg="add mod">
            <ac:chgData name="varitsara monsiri" userId="d21832565e14aca8" providerId="LiveId" clId="{A9F117B8-62A7-4BD3-BA53-23E90F9A9691}" dt="2023-11-10T13:18:21.964" v="5833" actId="164"/>
            <ac:grpSpMkLst>
              <pc:docMk/>
              <pc:sldMasterMk cId="1139428428" sldId="2147483660"/>
              <pc:sldLayoutMk cId="973747722" sldId="2147483661"/>
              <ac:grpSpMk id="2" creationId="{B0097B8C-E963-4A30-B4BC-D16CD144B05C}"/>
            </ac:grpSpMkLst>
          </pc:grpChg>
          <pc:picChg chg="add del mod">
            <ac:chgData name="varitsara monsiri" userId="d21832565e14aca8" providerId="LiveId" clId="{A9F117B8-62A7-4BD3-BA53-23E90F9A9691}" dt="2023-11-09T06:51:44.020" v="32" actId="21"/>
            <ac:picMkLst>
              <pc:docMk/>
              <pc:sldMasterMk cId="1139428428" sldId="2147483660"/>
              <pc:sldLayoutMk cId="973747722" sldId="2147483661"/>
              <ac:picMk id="10" creationId="{A00EE78F-AE53-4611-9F9F-76C3D9B3167C}"/>
            </ac:picMkLst>
          </pc:picChg>
          <pc:picChg chg="add del mod">
            <ac:chgData name="varitsara monsiri" userId="d21832565e14aca8" providerId="LiveId" clId="{A9F117B8-62A7-4BD3-BA53-23E90F9A9691}" dt="2023-11-09T06:51:44.020" v="32" actId="21"/>
            <ac:picMkLst>
              <pc:docMk/>
              <pc:sldMasterMk cId="1139428428" sldId="2147483660"/>
              <pc:sldLayoutMk cId="973747722" sldId="2147483661"/>
              <ac:picMk id="12" creationId="{B8528977-E1FD-498A-B19E-4CF30DDF9AE3}"/>
            </ac:picMkLst>
          </pc:picChg>
          <pc:picChg chg="add del mod">
            <ac:chgData name="varitsara monsiri" userId="d21832565e14aca8" providerId="LiveId" clId="{A9F117B8-62A7-4BD3-BA53-23E90F9A9691}" dt="2023-11-09T06:51:44.020" v="32" actId="21"/>
            <ac:picMkLst>
              <pc:docMk/>
              <pc:sldMasterMk cId="1139428428" sldId="2147483660"/>
              <pc:sldLayoutMk cId="973747722" sldId="2147483661"/>
              <ac:picMk id="14" creationId="{03F3DD8A-7D59-49C8-B2E2-48AB8577529E}"/>
            </ac:picMkLst>
          </pc:picChg>
          <pc:picChg chg="add del mod">
            <ac:chgData name="varitsara monsiri" userId="d21832565e14aca8" providerId="LiveId" clId="{A9F117B8-62A7-4BD3-BA53-23E90F9A9691}" dt="2023-11-09T06:51:44.020" v="32" actId="21"/>
            <ac:picMkLst>
              <pc:docMk/>
              <pc:sldMasterMk cId="1139428428" sldId="2147483660"/>
              <pc:sldLayoutMk cId="973747722" sldId="2147483661"/>
              <ac:picMk id="16" creationId="{81EEB3BB-0A0C-4377-B868-71AAEB6E13C2}"/>
            </ac:picMkLst>
          </pc:picChg>
          <pc:picChg chg="add del mod">
            <ac:chgData name="varitsara monsiri" userId="d21832565e14aca8" providerId="LiveId" clId="{A9F117B8-62A7-4BD3-BA53-23E90F9A9691}" dt="2023-11-09T06:51:44.020" v="32" actId="21"/>
            <ac:picMkLst>
              <pc:docMk/>
              <pc:sldMasterMk cId="1139428428" sldId="2147483660"/>
              <pc:sldLayoutMk cId="973747722" sldId="2147483661"/>
              <ac:picMk id="18" creationId="{66D11217-B585-4615-BE9A-D43B1519390D}"/>
            </ac:picMkLst>
          </pc:picChg>
          <pc:picChg chg="add del mod">
            <ac:chgData name="varitsara monsiri" userId="d21832565e14aca8" providerId="LiveId" clId="{A9F117B8-62A7-4BD3-BA53-23E90F9A9691}" dt="2023-11-09T06:51:44.020" v="32" actId="21"/>
            <ac:picMkLst>
              <pc:docMk/>
              <pc:sldMasterMk cId="1139428428" sldId="2147483660"/>
              <pc:sldLayoutMk cId="973747722" sldId="2147483661"/>
              <ac:picMk id="20" creationId="{9CE06F53-26D4-46CC-81EA-889BD9D26437}"/>
            </ac:picMkLst>
          </pc:picChg>
          <pc:picChg chg="add del mod">
            <ac:chgData name="varitsara monsiri" userId="d21832565e14aca8" providerId="LiveId" clId="{A9F117B8-62A7-4BD3-BA53-23E90F9A9691}" dt="2023-11-09T06:51:44.020" v="32" actId="21"/>
            <ac:picMkLst>
              <pc:docMk/>
              <pc:sldMasterMk cId="1139428428" sldId="2147483660"/>
              <pc:sldLayoutMk cId="973747722" sldId="2147483661"/>
              <ac:picMk id="22" creationId="{91BFFA64-4E00-4814-A913-F18DDB5F7AB5}"/>
            </ac:picMkLst>
          </pc:picChg>
          <pc:picChg chg="add del mod">
            <ac:chgData name="varitsara monsiri" userId="d21832565e14aca8" providerId="LiveId" clId="{A9F117B8-62A7-4BD3-BA53-23E90F9A9691}" dt="2023-11-09T06:51:44.020" v="32" actId="21"/>
            <ac:picMkLst>
              <pc:docMk/>
              <pc:sldMasterMk cId="1139428428" sldId="2147483660"/>
              <pc:sldLayoutMk cId="973747722" sldId="2147483661"/>
              <ac:picMk id="24" creationId="{6FE81870-A8DF-4D06-BFFD-2B45642E6039}"/>
            </ac:picMkLst>
          </pc:picChg>
          <pc:picChg chg="add del mod">
            <ac:chgData name="varitsara monsiri" userId="d21832565e14aca8" providerId="LiveId" clId="{A9F117B8-62A7-4BD3-BA53-23E90F9A9691}" dt="2023-11-09T06:51:44.020" v="32" actId="21"/>
            <ac:picMkLst>
              <pc:docMk/>
              <pc:sldMasterMk cId="1139428428" sldId="2147483660"/>
              <pc:sldLayoutMk cId="973747722" sldId="2147483661"/>
              <ac:picMk id="26" creationId="{6773FDC8-1D76-4DA3-AD86-72DAF738BE58}"/>
            </ac:picMkLst>
          </pc:picChg>
          <pc:picChg chg="add del mod">
            <ac:chgData name="varitsara monsiri" userId="d21832565e14aca8" providerId="LiveId" clId="{A9F117B8-62A7-4BD3-BA53-23E90F9A9691}" dt="2023-11-09T06:51:44.020" v="32" actId="21"/>
            <ac:picMkLst>
              <pc:docMk/>
              <pc:sldMasterMk cId="1139428428" sldId="2147483660"/>
              <pc:sldLayoutMk cId="973747722" sldId="2147483661"/>
              <ac:picMk id="28" creationId="{E29A4F4E-85C9-406B-8073-DC907C518B63}"/>
            </ac:picMkLst>
          </pc:picChg>
          <pc:picChg chg="add del mod">
            <ac:chgData name="varitsara monsiri" userId="d21832565e14aca8" providerId="LiveId" clId="{A9F117B8-62A7-4BD3-BA53-23E90F9A9691}" dt="2023-11-09T06:51:44.020" v="32" actId="21"/>
            <ac:picMkLst>
              <pc:docMk/>
              <pc:sldMasterMk cId="1139428428" sldId="2147483660"/>
              <pc:sldLayoutMk cId="973747722" sldId="2147483661"/>
              <ac:picMk id="30" creationId="{398BB2DF-2EAA-4003-B01F-08AB3C93BCA3}"/>
            </ac:picMkLst>
          </pc:picChg>
          <pc:picChg chg="add del mod">
            <ac:chgData name="varitsara monsiri" userId="d21832565e14aca8" providerId="LiveId" clId="{A9F117B8-62A7-4BD3-BA53-23E90F9A9691}" dt="2023-11-09T06:51:44.020" v="32" actId="21"/>
            <ac:picMkLst>
              <pc:docMk/>
              <pc:sldMasterMk cId="1139428428" sldId="2147483660"/>
              <pc:sldLayoutMk cId="973747722" sldId="2147483661"/>
              <ac:picMk id="32" creationId="{AD489FEE-7F23-4661-856C-AA9C44173394}"/>
            </ac:picMkLst>
          </pc:picChg>
          <pc:picChg chg="add del mod">
            <ac:chgData name="varitsara monsiri" userId="d21832565e14aca8" providerId="LiveId" clId="{A9F117B8-62A7-4BD3-BA53-23E90F9A9691}" dt="2023-11-09T06:51:44.020" v="32" actId="21"/>
            <ac:picMkLst>
              <pc:docMk/>
              <pc:sldMasterMk cId="1139428428" sldId="2147483660"/>
              <pc:sldLayoutMk cId="973747722" sldId="2147483661"/>
              <ac:picMk id="34" creationId="{EF9F6565-6E9A-45E0-A85C-029354B82DC2}"/>
            </ac:picMkLst>
          </pc:picChg>
          <pc:picChg chg="add del mod">
            <ac:chgData name="varitsara monsiri" userId="d21832565e14aca8" providerId="LiveId" clId="{A9F117B8-62A7-4BD3-BA53-23E90F9A9691}" dt="2023-11-09T07:47:53.981" v="859" actId="21"/>
            <ac:picMkLst>
              <pc:docMk/>
              <pc:sldMasterMk cId="1139428428" sldId="2147483660"/>
              <pc:sldLayoutMk cId="973747722" sldId="2147483661"/>
              <ac:picMk id="35" creationId="{593034DB-AC57-4758-8D83-D9AEE33A5313}"/>
            </ac:picMkLst>
          </pc:picChg>
          <pc:picChg chg="add mod">
            <ac:chgData name="varitsara monsiri" userId="d21832565e14aca8" providerId="LiveId" clId="{A9F117B8-62A7-4BD3-BA53-23E90F9A9691}" dt="2023-11-10T13:18:21.964" v="5833" actId="164"/>
            <ac:picMkLst>
              <pc:docMk/>
              <pc:sldMasterMk cId="1139428428" sldId="2147483660"/>
              <pc:sldLayoutMk cId="973747722" sldId="2147483661"/>
              <ac:picMk id="36" creationId="{DC68611C-1168-4942-AF5B-EEFA01868773}"/>
            </ac:picMkLst>
          </pc:picChg>
          <pc:picChg chg="add mod">
            <ac:chgData name="varitsara monsiri" userId="d21832565e14aca8" providerId="LiveId" clId="{A9F117B8-62A7-4BD3-BA53-23E90F9A9691}" dt="2023-11-10T13:18:21.964" v="5833" actId="164"/>
            <ac:picMkLst>
              <pc:docMk/>
              <pc:sldMasterMk cId="1139428428" sldId="2147483660"/>
              <pc:sldLayoutMk cId="973747722" sldId="2147483661"/>
              <ac:picMk id="37" creationId="{76EC8776-17B0-4FA6-8FC3-2D2653D0234C}"/>
            </ac:picMkLst>
          </pc:picChg>
          <pc:picChg chg="add mod">
            <ac:chgData name="varitsara monsiri" userId="d21832565e14aca8" providerId="LiveId" clId="{A9F117B8-62A7-4BD3-BA53-23E90F9A9691}" dt="2023-11-10T13:18:21.964" v="5833" actId="164"/>
            <ac:picMkLst>
              <pc:docMk/>
              <pc:sldMasterMk cId="1139428428" sldId="2147483660"/>
              <pc:sldLayoutMk cId="973747722" sldId="2147483661"/>
              <ac:picMk id="38" creationId="{EE63568C-74A5-423D-82F9-0B64CE23CFAE}"/>
            </ac:picMkLst>
          </pc:picChg>
          <pc:picChg chg="add mod">
            <ac:chgData name="varitsara monsiri" userId="d21832565e14aca8" providerId="LiveId" clId="{A9F117B8-62A7-4BD3-BA53-23E90F9A9691}" dt="2023-11-10T13:18:21.964" v="5833" actId="164"/>
            <ac:picMkLst>
              <pc:docMk/>
              <pc:sldMasterMk cId="1139428428" sldId="2147483660"/>
              <pc:sldLayoutMk cId="973747722" sldId="2147483661"/>
              <ac:picMk id="39" creationId="{291B946F-2F81-41E0-A96F-17CF1C091D22}"/>
            </ac:picMkLst>
          </pc:picChg>
          <pc:picChg chg="add mod">
            <ac:chgData name="varitsara monsiri" userId="d21832565e14aca8" providerId="LiveId" clId="{A9F117B8-62A7-4BD3-BA53-23E90F9A9691}" dt="2023-11-10T13:18:21.964" v="5833" actId="164"/>
            <ac:picMkLst>
              <pc:docMk/>
              <pc:sldMasterMk cId="1139428428" sldId="2147483660"/>
              <pc:sldLayoutMk cId="973747722" sldId="2147483661"/>
              <ac:picMk id="40" creationId="{B0ED759B-1E96-476A-8169-01D08A7EED4E}"/>
            </ac:picMkLst>
          </pc:picChg>
          <pc:picChg chg="add mod">
            <ac:chgData name="varitsara monsiri" userId="d21832565e14aca8" providerId="LiveId" clId="{A9F117B8-62A7-4BD3-BA53-23E90F9A9691}" dt="2023-11-10T13:18:21.964" v="5833" actId="164"/>
            <ac:picMkLst>
              <pc:docMk/>
              <pc:sldMasterMk cId="1139428428" sldId="2147483660"/>
              <pc:sldLayoutMk cId="973747722" sldId="2147483661"/>
              <ac:picMk id="41" creationId="{850A5E29-7AFB-4DB0-8AB8-393F89FC9C6E}"/>
            </ac:picMkLst>
          </pc:picChg>
          <pc:picChg chg="add mod">
            <ac:chgData name="varitsara monsiri" userId="d21832565e14aca8" providerId="LiveId" clId="{A9F117B8-62A7-4BD3-BA53-23E90F9A9691}" dt="2023-11-10T13:18:21.964" v="5833" actId="164"/>
            <ac:picMkLst>
              <pc:docMk/>
              <pc:sldMasterMk cId="1139428428" sldId="2147483660"/>
              <pc:sldLayoutMk cId="973747722" sldId="2147483661"/>
              <ac:picMk id="42" creationId="{91087030-8A5B-40E5-8AF3-C9BBC96E5D77}"/>
            </ac:picMkLst>
          </pc:picChg>
          <pc:picChg chg="add mod">
            <ac:chgData name="varitsara monsiri" userId="d21832565e14aca8" providerId="LiveId" clId="{A9F117B8-62A7-4BD3-BA53-23E90F9A9691}" dt="2023-11-10T13:18:21.964" v="5833" actId="164"/>
            <ac:picMkLst>
              <pc:docMk/>
              <pc:sldMasterMk cId="1139428428" sldId="2147483660"/>
              <pc:sldLayoutMk cId="973747722" sldId="2147483661"/>
              <ac:picMk id="43" creationId="{3CD7D8EE-F784-40A0-8F65-5F38E1B6BF7E}"/>
            </ac:picMkLst>
          </pc:picChg>
          <pc:picChg chg="add mod">
            <ac:chgData name="varitsara monsiri" userId="d21832565e14aca8" providerId="LiveId" clId="{A9F117B8-62A7-4BD3-BA53-23E90F9A9691}" dt="2023-11-10T13:18:21.964" v="5833" actId="164"/>
            <ac:picMkLst>
              <pc:docMk/>
              <pc:sldMasterMk cId="1139428428" sldId="2147483660"/>
              <pc:sldLayoutMk cId="973747722" sldId="2147483661"/>
              <ac:picMk id="44" creationId="{4B30A916-D7CD-48D6-AD46-E29B5D792980}"/>
            </ac:picMkLst>
          </pc:picChg>
          <pc:picChg chg="add mod">
            <ac:chgData name="varitsara monsiri" userId="d21832565e14aca8" providerId="LiveId" clId="{A9F117B8-62A7-4BD3-BA53-23E90F9A9691}" dt="2023-11-10T13:18:21.964" v="5833" actId="164"/>
            <ac:picMkLst>
              <pc:docMk/>
              <pc:sldMasterMk cId="1139428428" sldId="2147483660"/>
              <pc:sldLayoutMk cId="973747722" sldId="2147483661"/>
              <ac:picMk id="45" creationId="{CA7C1927-FF26-46B2-B093-2D3B3E2BA423}"/>
            </ac:picMkLst>
          </pc:picChg>
          <pc:picChg chg="add mod">
            <ac:chgData name="varitsara monsiri" userId="d21832565e14aca8" providerId="LiveId" clId="{A9F117B8-62A7-4BD3-BA53-23E90F9A9691}" dt="2023-11-10T13:18:21.964" v="5833" actId="164"/>
            <ac:picMkLst>
              <pc:docMk/>
              <pc:sldMasterMk cId="1139428428" sldId="2147483660"/>
              <pc:sldLayoutMk cId="973747722" sldId="2147483661"/>
              <ac:picMk id="46" creationId="{C8056E5C-7E8D-4B0D-A432-A57B10A27B74}"/>
            </ac:picMkLst>
          </pc:picChg>
          <pc:picChg chg="add mod">
            <ac:chgData name="varitsara monsiri" userId="d21832565e14aca8" providerId="LiveId" clId="{A9F117B8-62A7-4BD3-BA53-23E90F9A9691}" dt="2023-11-10T13:18:21.964" v="5833" actId="164"/>
            <ac:picMkLst>
              <pc:docMk/>
              <pc:sldMasterMk cId="1139428428" sldId="2147483660"/>
              <pc:sldLayoutMk cId="973747722" sldId="2147483661"/>
              <ac:picMk id="47" creationId="{1D2A820B-A5F6-4D88-BF31-9ED28553901A}"/>
            </ac:picMkLst>
          </pc:picChg>
          <pc:picChg chg="add mod">
            <ac:chgData name="varitsara monsiri" userId="d21832565e14aca8" providerId="LiveId" clId="{A9F117B8-62A7-4BD3-BA53-23E90F9A9691}" dt="2023-11-10T13:18:21.964" v="5833" actId="164"/>
            <ac:picMkLst>
              <pc:docMk/>
              <pc:sldMasterMk cId="1139428428" sldId="2147483660"/>
              <pc:sldLayoutMk cId="973747722" sldId="2147483661"/>
              <ac:picMk id="48" creationId="{AA829D7B-192C-4C54-B86C-090E40D7192C}"/>
            </ac:picMkLst>
          </pc:picChg>
          <pc:picChg chg="add mod">
            <ac:chgData name="varitsara monsiri" userId="d21832565e14aca8" providerId="LiveId" clId="{A9F117B8-62A7-4BD3-BA53-23E90F9A9691}" dt="2023-11-10T13:18:21.964" v="5833" actId="164"/>
            <ac:picMkLst>
              <pc:docMk/>
              <pc:sldMasterMk cId="1139428428" sldId="2147483660"/>
              <pc:sldLayoutMk cId="973747722" sldId="2147483661"/>
              <ac:picMk id="49" creationId="{A5AC060E-BB71-4F70-A4C7-2F95A061E687}"/>
            </ac:picMkLst>
          </pc:picChg>
          <pc:picChg chg="add mod">
            <ac:chgData name="varitsara monsiri" userId="d21832565e14aca8" providerId="LiveId" clId="{A9F117B8-62A7-4BD3-BA53-23E90F9A9691}" dt="2023-11-10T13:18:21.964" v="5833" actId="164"/>
            <ac:picMkLst>
              <pc:docMk/>
              <pc:sldMasterMk cId="1139428428" sldId="2147483660"/>
              <pc:sldLayoutMk cId="973747722" sldId="2147483661"/>
              <ac:picMk id="50" creationId="{41FEE058-8858-407B-B411-9BAE74887681}"/>
            </ac:picMkLst>
          </pc:picChg>
          <pc:picChg chg="add mod">
            <ac:chgData name="varitsara monsiri" userId="d21832565e14aca8" providerId="LiveId" clId="{A9F117B8-62A7-4BD3-BA53-23E90F9A9691}" dt="2023-11-10T13:18:21.964" v="5833" actId="164"/>
            <ac:picMkLst>
              <pc:docMk/>
              <pc:sldMasterMk cId="1139428428" sldId="2147483660"/>
              <pc:sldLayoutMk cId="973747722" sldId="2147483661"/>
              <ac:picMk id="51" creationId="{547B6B12-C694-4C00-9E88-FB6B9652FD46}"/>
            </ac:picMkLst>
          </pc:picChg>
          <pc:picChg chg="add mod">
            <ac:chgData name="varitsara monsiri" userId="d21832565e14aca8" providerId="LiveId" clId="{A9F117B8-62A7-4BD3-BA53-23E90F9A9691}" dt="2023-11-10T13:18:21.964" v="5833" actId="164"/>
            <ac:picMkLst>
              <pc:docMk/>
              <pc:sldMasterMk cId="1139428428" sldId="2147483660"/>
              <pc:sldLayoutMk cId="973747722" sldId="2147483661"/>
              <ac:picMk id="52" creationId="{5E6501E2-D8FB-41A7-BE51-9D48EA96FF79}"/>
            </ac:picMkLst>
          </pc:picChg>
          <pc:picChg chg="add mod">
            <ac:chgData name="varitsara monsiri" userId="d21832565e14aca8" providerId="LiveId" clId="{A9F117B8-62A7-4BD3-BA53-23E90F9A9691}" dt="2023-11-10T13:18:21.964" v="5833" actId="164"/>
            <ac:picMkLst>
              <pc:docMk/>
              <pc:sldMasterMk cId="1139428428" sldId="2147483660"/>
              <pc:sldLayoutMk cId="973747722" sldId="2147483661"/>
              <ac:picMk id="53" creationId="{8A94150C-7AF0-4B6C-BB45-818D94E0731E}"/>
            </ac:picMkLst>
          </pc:picChg>
          <pc:picChg chg="add del mod">
            <ac:chgData name="varitsara monsiri" userId="d21832565e14aca8" providerId="LiveId" clId="{A9F117B8-62A7-4BD3-BA53-23E90F9A9691}" dt="2023-11-09T07:58:47.065" v="987" actId="21"/>
            <ac:picMkLst>
              <pc:docMk/>
              <pc:sldMasterMk cId="1139428428" sldId="2147483660"/>
              <pc:sldLayoutMk cId="973747722" sldId="2147483661"/>
              <ac:picMk id="54" creationId="{A91E6E7C-B8D5-4EFF-9148-CF69F8AD45E3}"/>
            </ac:picMkLst>
          </pc:picChg>
          <pc:picChg chg="add mod">
            <ac:chgData name="varitsara monsiri" userId="d21832565e14aca8" providerId="LiveId" clId="{A9F117B8-62A7-4BD3-BA53-23E90F9A9691}" dt="2023-11-10T13:18:21.964" v="5833" actId="164"/>
            <ac:picMkLst>
              <pc:docMk/>
              <pc:sldMasterMk cId="1139428428" sldId="2147483660"/>
              <pc:sldLayoutMk cId="973747722" sldId="2147483661"/>
              <ac:picMk id="55" creationId="{FB024DB6-2C1B-4367-8C6B-BF3B0D5FDE37}"/>
            </ac:picMkLst>
          </pc:picChg>
          <pc:picChg chg="add mod">
            <ac:chgData name="varitsara monsiri" userId="d21832565e14aca8" providerId="LiveId" clId="{A9F117B8-62A7-4BD3-BA53-23E90F9A9691}" dt="2023-11-10T13:18:21.964" v="5833" actId="164"/>
            <ac:picMkLst>
              <pc:docMk/>
              <pc:sldMasterMk cId="1139428428" sldId="2147483660"/>
              <pc:sldLayoutMk cId="973747722" sldId="2147483661"/>
              <ac:picMk id="56" creationId="{2CAC88AF-F7CA-4A1B-AC53-9F2DB5C91628}"/>
            </ac:picMkLst>
          </pc:picChg>
          <pc:picChg chg="add mod">
            <ac:chgData name="varitsara monsiri" userId="d21832565e14aca8" providerId="LiveId" clId="{A9F117B8-62A7-4BD3-BA53-23E90F9A9691}" dt="2023-11-10T13:18:21.964" v="5833" actId="164"/>
            <ac:picMkLst>
              <pc:docMk/>
              <pc:sldMasterMk cId="1139428428" sldId="2147483660"/>
              <pc:sldLayoutMk cId="973747722" sldId="2147483661"/>
              <ac:picMk id="57" creationId="{B17EB665-6267-4F71-92D0-7C4AA3EB5829}"/>
            </ac:picMkLst>
          </pc:picChg>
          <pc:picChg chg="add mod">
            <ac:chgData name="varitsara monsiri" userId="d21832565e14aca8" providerId="LiveId" clId="{A9F117B8-62A7-4BD3-BA53-23E90F9A9691}" dt="2023-11-10T13:18:21.964" v="5833" actId="164"/>
            <ac:picMkLst>
              <pc:docMk/>
              <pc:sldMasterMk cId="1139428428" sldId="2147483660"/>
              <pc:sldLayoutMk cId="973747722" sldId="2147483661"/>
              <ac:picMk id="58" creationId="{0ABC1344-ED4E-4FFA-BFB3-D96DCF827EAE}"/>
            </ac:picMkLst>
          </pc:picChg>
          <pc:picChg chg="add mod">
            <ac:chgData name="varitsara monsiri" userId="d21832565e14aca8" providerId="LiveId" clId="{A9F117B8-62A7-4BD3-BA53-23E90F9A9691}" dt="2023-11-10T13:18:21.964" v="5833" actId="164"/>
            <ac:picMkLst>
              <pc:docMk/>
              <pc:sldMasterMk cId="1139428428" sldId="2147483660"/>
              <pc:sldLayoutMk cId="973747722" sldId="2147483661"/>
              <ac:picMk id="59" creationId="{DB2B063E-AE4B-486F-878D-2174EF144E0C}"/>
            </ac:picMkLst>
          </pc:picChg>
          <pc:picChg chg="add mod">
            <ac:chgData name="varitsara monsiri" userId="d21832565e14aca8" providerId="LiveId" clId="{A9F117B8-62A7-4BD3-BA53-23E90F9A9691}" dt="2023-11-10T13:18:21.964" v="5833" actId="164"/>
            <ac:picMkLst>
              <pc:docMk/>
              <pc:sldMasterMk cId="1139428428" sldId="2147483660"/>
              <pc:sldLayoutMk cId="973747722" sldId="2147483661"/>
              <ac:picMk id="60" creationId="{F1AF988F-1615-4363-87AF-2BA4EF3CFA7D}"/>
            </ac:picMkLst>
          </pc:picChg>
          <pc:picChg chg="add mod">
            <ac:chgData name="varitsara monsiri" userId="d21832565e14aca8" providerId="LiveId" clId="{A9F117B8-62A7-4BD3-BA53-23E90F9A9691}" dt="2023-11-10T13:18:21.964" v="5833" actId="164"/>
            <ac:picMkLst>
              <pc:docMk/>
              <pc:sldMasterMk cId="1139428428" sldId="2147483660"/>
              <pc:sldLayoutMk cId="973747722" sldId="2147483661"/>
              <ac:picMk id="61" creationId="{70FB8C1A-DE18-435F-9F91-A0339687E24B}"/>
            </ac:picMkLst>
          </pc:picChg>
          <pc:picChg chg="add mod">
            <ac:chgData name="varitsara monsiri" userId="d21832565e14aca8" providerId="LiveId" clId="{A9F117B8-62A7-4BD3-BA53-23E90F9A9691}" dt="2023-11-10T13:18:21.964" v="5833" actId="164"/>
            <ac:picMkLst>
              <pc:docMk/>
              <pc:sldMasterMk cId="1139428428" sldId="2147483660"/>
              <pc:sldLayoutMk cId="973747722" sldId="2147483661"/>
              <ac:picMk id="62" creationId="{E9E48B6A-6A9F-4A6E-A4D4-F909DE5C30E7}"/>
            </ac:picMkLst>
          </pc:picChg>
          <pc:picChg chg="add mod">
            <ac:chgData name="varitsara monsiri" userId="d21832565e14aca8" providerId="LiveId" clId="{A9F117B8-62A7-4BD3-BA53-23E90F9A9691}" dt="2023-11-10T13:18:21.964" v="5833" actId="164"/>
            <ac:picMkLst>
              <pc:docMk/>
              <pc:sldMasterMk cId="1139428428" sldId="2147483660"/>
              <pc:sldLayoutMk cId="973747722" sldId="2147483661"/>
              <ac:picMk id="63" creationId="{66A80E96-6CCE-4203-8DC3-1E1EF6579D49}"/>
            </ac:picMkLst>
          </pc:picChg>
          <pc:picChg chg="add mod">
            <ac:chgData name="varitsara monsiri" userId="d21832565e14aca8" providerId="LiveId" clId="{A9F117B8-62A7-4BD3-BA53-23E90F9A9691}" dt="2023-11-10T13:18:21.964" v="5833" actId="164"/>
            <ac:picMkLst>
              <pc:docMk/>
              <pc:sldMasterMk cId="1139428428" sldId="2147483660"/>
              <pc:sldLayoutMk cId="973747722" sldId="2147483661"/>
              <ac:picMk id="64" creationId="{6BBCA512-EC2D-494F-B621-D2B8E6B0F781}"/>
            </ac:picMkLst>
          </pc:picChg>
          <pc:picChg chg="add mod">
            <ac:chgData name="varitsara monsiri" userId="d21832565e14aca8" providerId="LiveId" clId="{A9F117B8-62A7-4BD3-BA53-23E90F9A9691}" dt="2023-11-10T13:18:21.964" v="5833" actId="164"/>
            <ac:picMkLst>
              <pc:docMk/>
              <pc:sldMasterMk cId="1139428428" sldId="2147483660"/>
              <pc:sldLayoutMk cId="973747722" sldId="2147483661"/>
              <ac:picMk id="65" creationId="{C712B074-CF2A-4B89-B6B9-8589F5C3115C}"/>
            </ac:picMkLst>
          </pc:picChg>
          <pc:picChg chg="add mod">
            <ac:chgData name="varitsara monsiri" userId="d21832565e14aca8" providerId="LiveId" clId="{A9F117B8-62A7-4BD3-BA53-23E90F9A9691}" dt="2023-11-10T13:18:21.964" v="5833" actId="164"/>
            <ac:picMkLst>
              <pc:docMk/>
              <pc:sldMasterMk cId="1139428428" sldId="2147483660"/>
              <pc:sldLayoutMk cId="973747722" sldId="2147483661"/>
              <ac:picMk id="66" creationId="{AFE9B383-9E2E-47ED-9511-D87C905AC54D}"/>
            </ac:picMkLst>
          </pc:picChg>
          <pc:picChg chg="add mod">
            <ac:chgData name="varitsara monsiri" userId="d21832565e14aca8" providerId="LiveId" clId="{A9F117B8-62A7-4BD3-BA53-23E90F9A9691}" dt="2023-11-10T13:18:21.964" v="5833" actId="164"/>
            <ac:picMkLst>
              <pc:docMk/>
              <pc:sldMasterMk cId="1139428428" sldId="2147483660"/>
              <pc:sldLayoutMk cId="973747722" sldId="2147483661"/>
              <ac:picMk id="67" creationId="{62335843-0B79-4800-8F37-977A5C1B505C}"/>
            </ac:picMkLst>
          </pc:picChg>
          <pc:picChg chg="add mod">
            <ac:chgData name="varitsara monsiri" userId="d21832565e14aca8" providerId="LiveId" clId="{A9F117B8-62A7-4BD3-BA53-23E90F9A9691}" dt="2023-11-10T13:18:21.964" v="5833" actId="164"/>
            <ac:picMkLst>
              <pc:docMk/>
              <pc:sldMasterMk cId="1139428428" sldId="2147483660"/>
              <pc:sldLayoutMk cId="973747722" sldId="2147483661"/>
              <ac:picMk id="72" creationId="{6011F2BA-71DC-4390-B0B3-860DB5EEC7A3}"/>
            </ac:picMkLst>
          </pc:picChg>
        </pc:sldLayoutChg>
        <pc:sldLayoutChg chg="addSp modSp">
          <pc:chgData name="varitsara monsiri" userId="d21832565e14aca8" providerId="LiveId" clId="{A9F117B8-62A7-4BD3-BA53-23E90F9A9691}" dt="2023-11-09T08:18:03.637" v="1062" actId="207"/>
          <pc:sldLayoutMkLst>
            <pc:docMk/>
            <pc:sldMasterMk cId="1139428428" sldId="2147483660"/>
            <pc:sldLayoutMk cId="2475816428" sldId="2147483662"/>
          </pc:sldLayoutMkLst>
          <pc:spChg chg="add mod">
            <ac:chgData name="varitsara monsiri" userId="d21832565e14aca8" providerId="LiveId" clId="{A9F117B8-62A7-4BD3-BA53-23E90F9A9691}" dt="2023-11-09T08:13:31.374" v="1023" actId="113"/>
            <ac:spMkLst>
              <pc:docMk/>
              <pc:sldMasterMk cId="1139428428" sldId="2147483660"/>
              <pc:sldLayoutMk cId="2475816428" sldId="2147483662"/>
              <ac:spMk id="2" creationId="{BBE74176-3CD0-4742-95D7-82E1D15B3E05}"/>
            </ac:spMkLst>
          </pc:spChg>
          <pc:spChg chg="add mod">
            <ac:chgData name="varitsara monsiri" userId="d21832565e14aca8" providerId="LiveId" clId="{A9F117B8-62A7-4BD3-BA53-23E90F9A9691}" dt="2023-11-09T08:13:31.374" v="1023" actId="113"/>
            <ac:spMkLst>
              <pc:docMk/>
              <pc:sldMasterMk cId="1139428428" sldId="2147483660"/>
              <pc:sldLayoutMk cId="2475816428" sldId="2147483662"/>
              <ac:spMk id="3" creationId="{A69D2DA3-4B52-485A-87B6-A577FCD9FF34}"/>
            </ac:spMkLst>
          </pc:spChg>
          <pc:spChg chg="add mod">
            <ac:chgData name="varitsara monsiri" userId="d21832565e14aca8" providerId="LiveId" clId="{A9F117B8-62A7-4BD3-BA53-23E90F9A9691}" dt="2023-11-09T08:13:31.374" v="1023" actId="113"/>
            <ac:spMkLst>
              <pc:docMk/>
              <pc:sldMasterMk cId="1139428428" sldId="2147483660"/>
              <pc:sldLayoutMk cId="2475816428" sldId="2147483662"/>
              <ac:spMk id="4" creationId="{92A86545-8902-42A0-B8A0-D611EEED0E12}"/>
            </ac:spMkLst>
          </pc:spChg>
          <pc:spChg chg="add mod">
            <ac:chgData name="varitsara monsiri" userId="d21832565e14aca8" providerId="LiveId" clId="{A9F117B8-62A7-4BD3-BA53-23E90F9A9691}" dt="2023-11-09T08:13:31.374" v="1023" actId="113"/>
            <ac:spMkLst>
              <pc:docMk/>
              <pc:sldMasterMk cId="1139428428" sldId="2147483660"/>
              <pc:sldLayoutMk cId="2475816428" sldId="2147483662"/>
              <ac:spMk id="5" creationId="{A25E3E9E-89DE-4750-B654-EB8821099A54}"/>
            </ac:spMkLst>
          </pc:spChg>
          <pc:spChg chg="add mod">
            <ac:chgData name="varitsara monsiri" userId="d21832565e14aca8" providerId="LiveId" clId="{A9F117B8-62A7-4BD3-BA53-23E90F9A9691}" dt="2023-11-09T08:18:03.637" v="1062" actId="207"/>
            <ac:spMkLst>
              <pc:docMk/>
              <pc:sldMasterMk cId="1139428428" sldId="2147483660"/>
              <pc:sldLayoutMk cId="2475816428" sldId="2147483662"/>
              <ac:spMk id="6" creationId="{BD4EC433-C7AE-426A-A407-7D31DF5B5714}"/>
            </ac:spMkLst>
          </pc:spChg>
          <pc:spChg chg="add mod">
            <ac:chgData name="varitsara monsiri" userId="d21832565e14aca8" providerId="LiveId" clId="{A9F117B8-62A7-4BD3-BA53-23E90F9A9691}" dt="2023-11-09T08:18:03.637" v="1062" actId="207"/>
            <ac:spMkLst>
              <pc:docMk/>
              <pc:sldMasterMk cId="1139428428" sldId="2147483660"/>
              <pc:sldLayoutMk cId="2475816428" sldId="2147483662"/>
              <ac:spMk id="7" creationId="{F46CE404-29C2-4B02-8C4F-3D068E127B18}"/>
            </ac:spMkLst>
          </pc:spChg>
          <pc:spChg chg="add mod">
            <ac:chgData name="varitsara monsiri" userId="d21832565e14aca8" providerId="LiveId" clId="{A9F117B8-62A7-4BD3-BA53-23E90F9A9691}" dt="2023-11-09T08:18:03.637" v="1062" actId="207"/>
            <ac:spMkLst>
              <pc:docMk/>
              <pc:sldMasterMk cId="1139428428" sldId="2147483660"/>
              <pc:sldLayoutMk cId="2475816428" sldId="2147483662"/>
              <ac:spMk id="8" creationId="{273E2863-D66D-41F4-B093-2FE2C2CE08F7}"/>
            </ac:spMkLst>
          </pc:spChg>
          <pc:spChg chg="add mod">
            <ac:chgData name="varitsara monsiri" userId="d21832565e14aca8" providerId="LiveId" clId="{A9F117B8-62A7-4BD3-BA53-23E90F9A9691}" dt="2023-11-09T08:18:03.637" v="1062" actId="207"/>
            <ac:spMkLst>
              <pc:docMk/>
              <pc:sldMasterMk cId="1139428428" sldId="2147483660"/>
              <pc:sldLayoutMk cId="2475816428" sldId="2147483662"/>
              <ac:spMk id="9" creationId="{57D9205C-5B9A-46E0-A691-3DD46CB4F1A2}"/>
            </ac:spMkLst>
          </pc:spChg>
          <pc:spChg chg="add mod">
            <ac:chgData name="varitsara monsiri" userId="d21832565e14aca8" providerId="LiveId" clId="{A9F117B8-62A7-4BD3-BA53-23E90F9A9691}" dt="2023-11-09T08:13:31.374" v="1023" actId="113"/>
            <ac:spMkLst>
              <pc:docMk/>
              <pc:sldMasterMk cId="1139428428" sldId="2147483660"/>
              <pc:sldLayoutMk cId="2475816428" sldId="2147483662"/>
              <ac:spMk id="10" creationId="{9B4A1382-B0B4-4057-8731-23C3F307458B}"/>
            </ac:spMkLst>
          </pc:spChg>
          <pc:spChg chg="add mod">
            <ac:chgData name="varitsara monsiri" userId="d21832565e14aca8" providerId="LiveId" clId="{A9F117B8-62A7-4BD3-BA53-23E90F9A9691}" dt="2023-11-09T08:13:31.374" v="1023" actId="113"/>
            <ac:spMkLst>
              <pc:docMk/>
              <pc:sldMasterMk cId="1139428428" sldId="2147483660"/>
              <pc:sldLayoutMk cId="2475816428" sldId="2147483662"/>
              <ac:spMk id="11" creationId="{D65E0A83-C32C-45ED-868D-103156EE3960}"/>
            </ac:spMkLst>
          </pc:spChg>
          <pc:spChg chg="add mod">
            <ac:chgData name="varitsara monsiri" userId="d21832565e14aca8" providerId="LiveId" clId="{A9F117B8-62A7-4BD3-BA53-23E90F9A9691}" dt="2023-11-09T08:18:03.637" v="1062" actId="207"/>
            <ac:spMkLst>
              <pc:docMk/>
              <pc:sldMasterMk cId="1139428428" sldId="2147483660"/>
              <pc:sldLayoutMk cId="2475816428" sldId="2147483662"/>
              <ac:spMk id="12" creationId="{829BCD81-AE92-410B-9C77-E11995311155}"/>
            </ac:spMkLst>
          </pc:spChg>
          <pc:spChg chg="add mod">
            <ac:chgData name="varitsara monsiri" userId="d21832565e14aca8" providerId="LiveId" clId="{A9F117B8-62A7-4BD3-BA53-23E90F9A9691}" dt="2023-11-09T08:18:03.637" v="1062" actId="207"/>
            <ac:spMkLst>
              <pc:docMk/>
              <pc:sldMasterMk cId="1139428428" sldId="2147483660"/>
              <pc:sldLayoutMk cId="2475816428" sldId="2147483662"/>
              <ac:spMk id="13" creationId="{EA2CE13E-165F-4D65-8D3C-BA441095FAB4}"/>
            </ac:spMkLst>
          </pc:spChg>
          <pc:spChg chg="add mod">
            <ac:chgData name="varitsara monsiri" userId="d21832565e14aca8" providerId="LiveId" clId="{A9F117B8-62A7-4BD3-BA53-23E90F9A9691}" dt="2023-11-09T08:17:42.435" v="1061" actId="207"/>
            <ac:spMkLst>
              <pc:docMk/>
              <pc:sldMasterMk cId="1139428428" sldId="2147483660"/>
              <pc:sldLayoutMk cId="2475816428" sldId="2147483662"/>
              <ac:spMk id="14" creationId="{A3951D1B-76B4-4874-9E3B-ED7B09D65085}"/>
            </ac:spMkLst>
          </pc:spChg>
        </pc:sldLayoutChg>
        <pc:sldLayoutChg chg="addSp modSp mod">
          <pc:chgData name="varitsara monsiri" userId="d21832565e14aca8" providerId="LiveId" clId="{A9F117B8-62A7-4BD3-BA53-23E90F9A9691}" dt="2023-11-09T09:56:53.779" v="2250" actId="12788"/>
          <pc:sldLayoutMkLst>
            <pc:docMk/>
            <pc:sldMasterMk cId="1139428428" sldId="2147483660"/>
            <pc:sldLayoutMk cId="3608486487" sldId="2147483663"/>
          </pc:sldLayoutMkLst>
          <pc:spChg chg="add mod">
            <ac:chgData name="varitsara monsiri" userId="d21832565e14aca8" providerId="LiveId" clId="{A9F117B8-62A7-4BD3-BA53-23E90F9A9691}" dt="2023-11-09T09:56:02.187" v="2244" actId="1035"/>
            <ac:spMkLst>
              <pc:docMk/>
              <pc:sldMasterMk cId="1139428428" sldId="2147483660"/>
              <pc:sldLayoutMk cId="3608486487" sldId="2147483663"/>
              <ac:spMk id="2" creationId="{9885CEE0-C8F1-491B-B3F9-533249D44151}"/>
            </ac:spMkLst>
          </pc:spChg>
          <pc:spChg chg="add mod">
            <ac:chgData name="varitsara monsiri" userId="d21832565e14aca8" providerId="LiveId" clId="{A9F117B8-62A7-4BD3-BA53-23E90F9A9691}" dt="2023-11-09T09:56:53.779" v="2250" actId="12788"/>
            <ac:spMkLst>
              <pc:docMk/>
              <pc:sldMasterMk cId="1139428428" sldId="2147483660"/>
              <pc:sldLayoutMk cId="3608486487" sldId="2147483663"/>
              <ac:spMk id="3" creationId="{3CCD04B8-0D32-48CB-89AF-7EECB5ED9D30}"/>
            </ac:spMkLst>
          </pc:spChg>
        </pc:sldLayoutChg>
        <pc:sldLayoutChg chg="addSp delSp modSp mod">
          <pc:chgData name="varitsara monsiri" userId="d21832565e14aca8" providerId="LiveId" clId="{A9F117B8-62A7-4BD3-BA53-23E90F9A9691}" dt="2023-11-10T13:17:30.759" v="5826" actId="108"/>
          <pc:sldLayoutMkLst>
            <pc:docMk/>
            <pc:sldMasterMk cId="1139428428" sldId="2147483660"/>
            <pc:sldLayoutMk cId="4277009888" sldId="2147483664"/>
          </pc:sldLayoutMkLst>
          <pc:spChg chg="add mod">
            <ac:chgData name="varitsara monsiri" userId="d21832565e14aca8" providerId="LiveId" clId="{A9F117B8-62A7-4BD3-BA53-23E90F9A9691}" dt="2023-11-10T13:17:30.759" v="5826" actId="108"/>
            <ac:spMkLst>
              <pc:docMk/>
              <pc:sldMasterMk cId="1139428428" sldId="2147483660"/>
              <pc:sldLayoutMk cId="4277009888" sldId="2147483664"/>
              <ac:spMk id="2" creationId="{F1E267D4-E2DD-4807-8EA5-08830820F257}"/>
            </ac:spMkLst>
          </pc:spChg>
          <pc:spChg chg="add mod">
            <ac:chgData name="varitsara monsiri" userId="d21832565e14aca8" providerId="LiveId" clId="{A9F117B8-62A7-4BD3-BA53-23E90F9A9691}" dt="2023-11-09T09:33:03.910" v="1795" actId="120"/>
            <ac:spMkLst>
              <pc:docMk/>
              <pc:sldMasterMk cId="1139428428" sldId="2147483660"/>
              <pc:sldLayoutMk cId="4277009888" sldId="2147483664"/>
              <ac:spMk id="3" creationId="{F180351D-C020-46F9-8594-C4B3DF4F106A}"/>
            </ac:spMkLst>
          </pc:spChg>
          <pc:spChg chg="add mod">
            <ac:chgData name="varitsara monsiri" userId="d21832565e14aca8" providerId="LiveId" clId="{A9F117B8-62A7-4BD3-BA53-23E90F9A9691}" dt="2023-11-09T09:34:24.646" v="1804" actId="1037"/>
            <ac:spMkLst>
              <pc:docMk/>
              <pc:sldMasterMk cId="1139428428" sldId="2147483660"/>
              <pc:sldLayoutMk cId="4277009888" sldId="2147483664"/>
              <ac:spMk id="4" creationId="{5BFA5683-9A20-49DB-B794-24367C91FF07}"/>
            </ac:spMkLst>
          </pc:spChg>
          <pc:cxnChg chg="add del mod">
            <ac:chgData name="varitsara monsiri" userId="d21832565e14aca8" providerId="LiveId" clId="{A9F117B8-62A7-4BD3-BA53-23E90F9A9691}" dt="2023-11-09T09:34:37.416" v="1805" actId="21"/>
            <ac:cxnSpMkLst>
              <pc:docMk/>
              <pc:sldMasterMk cId="1139428428" sldId="2147483660"/>
              <pc:sldLayoutMk cId="4277009888" sldId="2147483664"/>
              <ac:cxnSpMk id="5" creationId="{A3256D12-B02B-407B-9B0E-19EDFCEA0D75}"/>
            </ac:cxnSpMkLst>
          </pc:cxnChg>
        </pc:sldLayoutChg>
        <pc:sldLayoutChg chg="addSp delSp modSp mod">
          <pc:chgData name="varitsara monsiri" userId="d21832565e14aca8" providerId="LiveId" clId="{A9F117B8-62A7-4BD3-BA53-23E90F9A9691}" dt="2023-11-09T10:14:04.577" v="2330" actId="207"/>
          <pc:sldLayoutMkLst>
            <pc:docMk/>
            <pc:sldMasterMk cId="1139428428" sldId="2147483660"/>
            <pc:sldLayoutMk cId="3491837006" sldId="2147483665"/>
          </pc:sldLayoutMkLst>
          <pc:spChg chg="add mod">
            <ac:chgData name="varitsara monsiri" userId="d21832565e14aca8" providerId="LiveId" clId="{A9F117B8-62A7-4BD3-BA53-23E90F9A9691}" dt="2023-11-09T10:13:22.833" v="2312" actId="14100"/>
            <ac:spMkLst>
              <pc:docMk/>
              <pc:sldMasterMk cId="1139428428" sldId="2147483660"/>
              <pc:sldLayoutMk cId="3491837006" sldId="2147483665"/>
              <ac:spMk id="2" creationId="{C4C68865-E88E-41F5-AF6A-C476F873D3FB}"/>
            </ac:spMkLst>
          </pc:spChg>
          <pc:spChg chg="add mod">
            <ac:chgData name="varitsara monsiri" userId="d21832565e14aca8" providerId="LiveId" clId="{A9F117B8-62A7-4BD3-BA53-23E90F9A9691}" dt="2023-11-09T10:12:02.273" v="2263" actId="207"/>
            <ac:spMkLst>
              <pc:docMk/>
              <pc:sldMasterMk cId="1139428428" sldId="2147483660"/>
              <pc:sldLayoutMk cId="3491837006" sldId="2147483665"/>
              <ac:spMk id="3" creationId="{0AF72770-E211-4EA8-B75F-9D17FB6AD73A}"/>
            </ac:spMkLst>
          </pc:spChg>
          <pc:spChg chg="add mod">
            <ac:chgData name="varitsara monsiri" userId="d21832565e14aca8" providerId="LiveId" clId="{A9F117B8-62A7-4BD3-BA53-23E90F9A9691}" dt="2023-11-09T10:13:22.833" v="2312" actId="14100"/>
            <ac:spMkLst>
              <pc:docMk/>
              <pc:sldMasterMk cId="1139428428" sldId="2147483660"/>
              <pc:sldLayoutMk cId="3491837006" sldId="2147483665"/>
              <ac:spMk id="4" creationId="{9235986B-2958-497A-9FD7-21ED73D5A38B}"/>
            </ac:spMkLst>
          </pc:spChg>
          <pc:spChg chg="add mod">
            <ac:chgData name="varitsara monsiri" userId="d21832565e14aca8" providerId="LiveId" clId="{A9F117B8-62A7-4BD3-BA53-23E90F9A9691}" dt="2023-11-09T10:12:02.273" v="2263" actId="207"/>
            <ac:spMkLst>
              <pc:docMk/>
              <pc:sldMasterMk cId="1139428428" sldId="2147483660"/>
              <pc:sldLayoutMk cId="3491837006" sldId="2147483665"/>
              <ac:spMk id="5" creationId="{189F5E51-9CB4-4155-9342-F65D018F9392}"/>
            </ac:spMkLst>
          </pc:spChg>
          <pc:spChg chg="add mod">
            <ac:chgData name="varitsara monsiri" userId="d21832565e14aca8" providerId="LiveId" clId="{A9F117B8-62A7-4BD3-BA53-23E90F9A9691}" dt="2023-11-09T10:13:22.833" v="2312" actId="14100"/>
            <ac:spMkLst>
              <pc:docMk/>
              <pc:sldMasterMk cId="1139428428" sldId="2147483660"/>
              <pc:sldLayoutMk cId="3491837006" sldId="2147483665"/>
              <ac:spMk id="6" creationId="{5F163B0D-9D21-4E22-9CFB-6B4A827FDE29}"/>
            </ac:spMkLst>
          </pc:spChg>
          <pc:spChg chg="add mod">
            <ac:chgData name="varitsara monsiri" userId="d21832565e14aca8" providerId="LiveId" clId="{A9F117B8-62A7-4BD3-BA53-23E90F9A9691}" dt="2023-11-09T10:12:02.273" v="2263" actId="207"/>
            <ac:spMkLst>
              <pc:docMk/>
              <pc:sldMasterMk cId="1139428428" sldId="2147483660"/>
              <pc:sldLayoutMk cId="3491837006" sldId="2147483665"/>
              <ac:spMk id="7" creationId="{807CD31E-651A-4F48-8893-9152C4C0D2DC}"/>
            </ac:spMkLst>
          </pc:spChg>
          <pc:spChg chg="add del mod">
            <ac:chgData name="varitsara monsiri" userId="d21832565e14aca8" providerId="LiveId" clId="{A9F117B8-62A7-4BD3-BA53-23E90F9A9691}" dt="2023-11-09T10:11:41.275" v="2259" actId="478"/>
            <ac:spMkLst>
              <pc:docMk/>
              <pc:sldMasterMk cId="1139428428" sldId="2147483660"/>
              <pc:sldLayoutMk cId="3491837006" sldId="2147483665"/>
              <ac:spMk id="8" creationId="{373A9D8B-CA68-4F0D-BA95-0B615E099F04}"/>
            </ac:spMkLst>
          </pc:spChg>
          <pc:spChg chg="add mod">
            <ac:chgData name="varitsara monsiri" userId="d21832565e14aca8" providerId="LiveId" clId="{A9F117B8-62A7-4BD3-BA53-23E90F9A9691}" dt="2023-11-09T10:14:04.577" v="2330" actId="207"/>
            <ac:spMkLst>
              <pc:docMk/>
              <pc:sldMasterMk cId="1139428428" sldId="2147483660"/>
              <pc:sldLayoutMk cId="3491837006" sldId="2147483665"/>
              <ac:spMk id="9" creationId="{C71C31AE-6E5A-4EEA-9F48-A29E4F4D8C31}"/>
            </ac:spMkLst>
          </pc:spChg>
        </pc:sldLayoutChg>
        <pc:sldLayoutChg chg="addSp delSp modSp mod">
          <pc:chgData name="varitsara monsiri" userId="d21832565e14aca8" providerId="LiveId" clId="{A9F117B8-62A7-4BD3-BA53-23E90F9A9691}" dt="2023-11-10T13:17:35.163" v="5827" actId="108"/>
          <pc:sldLayoutMkLst>
            <pc:docMk/>
            <pc:sldMasterMk cId="1139428428" sldId="2147483660"/>
            <pc:sldLayoutMk cId="1119073165" sldId="2147483666"/>
          </pc:sldLayoutMkLst>
          <pc:spChg chg="add mod">
            <ac:chgData name="varitsara monsiri" userId="d21832565e14aca8" providerId="LiveId" clId="{A9F117B8-62A7-4BD3-BA53-23E90F9A9691}" dt="2023-11-09T10:41:50.286" v="2452"/>
            <ac:spMkLst>
              <pc:docMk/>
              <pc:sldMasterMk cId="1139428428" sldId="2147483660"/>
              <pc:sldLayoutMk cId="1119073165" sldId="2147483666"/>
              <ac:spMk id="27" creationId="{CC725049-3084-4057-AA80-5D560D4A07F7}"/>
            </ac:spMkLst>
          </pc:spChg>
          <pc:spChg chg="add mod">
            <ac:chgData name="varitsara monsiri" userId="d21832565e14aca8" providerId="LiveId" clId="{A9F117B8-62A7-4BD3-BA53-23E90F9A9691}" dt="2023-11-09T10:51:52.720" v="2663" actId="1037"/>
            <ac:spMkLst>
              <pc:docMk/>
              <pc:sldMasterMk cId="1139428428" sldId="2147483660"/>
              <pc:sldLayoutMk cId="1119073165" sldId="2147483666"/>
              <ac:spMk id="28" creationId="{01B8778D-02BB-4B65-B35A-2B5C6A018498}"/>
            </ac:spMkLst>
          </pc:spChg>
          <pc:spChg chg="add mod">
            <ac:chgData name="varitsara monsiri" userId="d21832565e14aca8" providerId="LiveId" clId="{A9F117B8-62A7-4BD3-BA53-23E90F9A9691}" dt="2023-11-09T10:41:55.310" v="2453" actId="207"/>
            <ac:spMkLst>
              <pc:docMk/>
              <pc:sldMasterMk cId="1139428428" sldId="2147483660"/>
              <pc:sldLayoutMk cId="1119073165" sldId="2147483666"/>
              <ac:spMk id="29" creationId="{0A606BAD-614F-4141-83CA-9A7C2D964B77}"/>
            </ac:spMkLst>
          </pc:spChg>
          <pc:spChg chg="add mod">
            <ac:chgData name="varitsara monsiri" userId="d21832565e14aca8" providerId="LiveId" clId="{A9F117B8-62A7-4BD3-BA53-23E90F9A9691}" dt="2023-11-10T13:17:35.163" v="5827" actId="108"/>
            <ac:spMkLst>
              <pc:docMk/>
              <pc:sldMasterMk cId="1139428428" sldId="2147483660"/>
              <pc:sldLayoutMk cId="1119073165" sldId="2147483666"/>
              <ac:spMk id="30" creationId="{BD73B8AB-3BC1-4F8F-BCF2-F36145200712}"/>
            </ac:spMkLst>
          </pc:spChg>
          <pc:grpChg chg="add del mod">
            <ac:chgData name="varitsara monsiri" userId="d21832565e14aca8" providerId="LiveId" clId="{A9F117B8-62A7-4BD3-BA53-23E90F9A9691}" dt="2023-11-09T09:03:56.192" v="1534" actId="165"/>
            <ac:grpSpMkLst>
              <pc:docMk/>
              <pc:sldMasterMk cId="1139428428" sldId="2147483660"/>
              <pc:sldLayoutMk cId="1119073165" sldId="2147483666"/>
              <ac:grpSpMk id="26" creationId="{CC84FC5C-F947-44BF-87AA-A3E04F12CF06}"/>
            </ac:grpSpMkLst>
          </pc:grpChg>
          <pc:grpChg chg="add del mod">
            <ac:chgData name="varitsara monsiri" userId="d21832565e14aca8" providerId="LiveId" clId="{A9F117B8-62A7-4BD3-BA53-23E90F9A9691}" dt="2023-11-09T10:45:09.126" v="2473" actId="21"/>
            <ac:grpSpMkLst>
              <pc:docMk/>
              <pc:sldMasterMk cId="1139428428" sldId="2147483660"/>
              <pc:sldLayoutMk cId="1119073165" sldId="2147483666"/>
              <ac:grpSpMk id="39" creationId="{F3773AFD-A809-476E-A4EB-9F72076E3EC5}"/>
            </ac:grpSpMkLst>
          </pc:grpChg>
          <pc:picChg chg="add del mod">
            <ac:chgData name="varitsara monsiri" userId="d21832565e14aca8" providerId="LiveId" clId="{A9F117B8-62A7-4BD3-BA53-23E90F9A9691}" dt="2023-11-09T09:46:38.624" v="2045" actId="21"/>
            <ac:picMkLst>
              <pc:docMk/>
              <pc:sldMasterMk cId="1139428428" sldId="2147483660"/>
              <pc:sldLayoutMk cId="1119073165" sldId="2147483666"/>
              <ac:picMk id="2" creationId="{F22E139F-C717-430B-BF84-C9A0EF214339}"/>
            </ac:picMkLst>
          </pc:picChg>
          <pc:picChg chg="add del mod">
            <ac:chgData name="varitsara monsiri" userId="d21832565e14aca8" providerId="LiveId" clId="{A9F117B8-62A7-4BD3-BA53-23E90F9A9691}" dt="2023-11-09T09:46:38.624" v="2045" actId="21"/>
            <ac:picMkLst>
              <pc:docMk/>
              <pc:sldMasterMk cId="1139428428" sldId="2147483660"/>
              <pc:sldLayoutMk cId="1119073165" sldId="2147483666"/>
              <ac:picMk id="3" creationId="{5D19DBC8-BD11-4239-BDB9-A451AE316AAE}"/>
            </ac:picMkLst>
          </pc:picChg>
          <pc:picChg chg="add del mod topLvl">
            <ac:chgData name="varitsara monsiri" userId="d21832565e14aca8" providerId="LiveId" clId="{A9F117B8-62A7-4BD3-BA53-23E90F9A9691}" dt="2023-11-09T09:46:38.624" v="2045" actId="21"/>
            <ac:picMkLst>
              <pc:docMk/>
              <pc:sldMasterMk cId="1139428428" sldId="2147483660"/>
              <pc:sldLayoutMk cId="1119073165" sldId="2147483666"/>
              <ac:picMk id="4" creationId="{FE024C13-FEB2-48E4-B7ED-267478D7B947}"/>
            </ac:picMkLst>
          </pc:picChg>
          <pc:picChg chg="add del mod">
            <ac:chgData name="varitsara monsiri" userId="d21832565e14aca8" providerId="LiveId" clId="{A9F117B8-62A7-4BD3-BA53-23E90F9A9691}" dt="2023-11-09T09:46:38.624" v="2045" actId="21"/>
            <ac:picMkLst>
              <pc:docMk/>
              <pc:sldMasterMk cId="1139428428" sldId="2147483660"/>
              <pc:sldLayoutMk cId="1119073165" sldId="2147483666"/>
              <ac:picMk id="5" creationId="{A9883B8B-17E8-459A-804F-C7F1AF6A5486}"/>
            </ac:picMkLst>
          </pc:picChg>
          <pc:picChg chg="add del mod">
            <ac:chgData name="varitsara monsiri" userId="d21832565e14aca8" providerId="LiveId" clId="{A9F117B8-62A7-4BD3-BA53-23E90F9A9691}" dt="2023-11-09T09:46:38.624" v="2045" actId="21"/>
            <ac:picMkLst>
              <pc:docMk/>
              <pc:sldMasterMk cId="1139428428" sldId="2147483660"/>
              <pc:sldLayoutMk cId="1119073165" sldId="2147483666"/>
              <ac:picMk id="6" creationId="{8C576ED5-0A8D-4B9C-8D11-36BDAD15D983}"/>
            </ac:picMkLst>
          </pc:picChg>
          <pc:picChg chg="add del mod">
            <ac:chgData name="varitsara monsiri" userId="d21832565e14aca8" providerId="LiveId" clId="{A9F117B8-62A7-4BD3-BA53-23E90F9A9691}" dt="2023-11-09T09:46:38.624" v="2045" actId="21"/>
            <ac:picMkLst>
              <pc:docMk/>
              <pc:sldMasterMk cId="1139428428" sldId="2147483660"/>
              <pc:sldLayoutMk cId="1119073165" sldId="2147483666"/>
              <ac:picMk id="7" creationId="{1DF7E087-000E-4720-9C99-243508B0F0D4}"/>
            </ac:picMkLst>
          </pc:picChg>
          <pc:picChg chg="add del mod topLvl">
            <ac:chgData name="varitsara monsiri" userId="d21832565e14aca8" providerId="LiveId" clId="{A9F117B8-62A7-4BD3-BA53-23E90F9A9691}" dt="2023-11-09T09:46:38.624" v="2045" actId="21"/>
            <ac:picMkLst>
              <pc:docMk/>
              <pc:sldMasterMk cId="1139428428" sldId="2147483660"/>
              <pc:sldLayoutMk cId="1119073165" sldId="2147483666"/>
              <ac:picMk id="8" creationId="{461D5A4C-C18B-45C3-9293-A0D841E17BE3}"/>
            </ac:picMkLst>
          </pc:picChg>
          <pc:picChg chg="add del mod topLvl">
            <ac:chgData name="varitsara monsiri" userId="d21832565e14aca8" providerId="LiveId" clId="{A9F117B8-62A7-4BD3-BA53-23E90F9A9691}" dt="2023-11-09T09:46:38.624" v="2045" actId="21"/>
            <ac:picMkLst>
              <pc:docMk/>
              <pc:sldMasterMk cId="1139428428" sldId="2147483660"/>
              <pc:sldLayoutMk cId="1119073165" sldId="2147483666"/>
              <ac:picMk id="9" creationId="{011728A9-F668-43F4-969E-60DB906FAD73}"/>
            </ac:picMkLst>
          </pc:picChg>
          <pc:picChg chg="add del mod">
            <ac:chgData name="varitsara monsiri" userId="d21832565e14aca8" providerId="LiveId" clId="{A9F117B8-62A7-4BD3-BA53-23E90F9A9691}" dt="2023-11-09T09:46:38.624" v="2045" actId="21"/>
            <ac:picMkLst>
              <pc:docMk/>
              <pc:sldMasterMk cId="1139428428" sldId="2147483660"/>
              <pc:sldLayoutMk cId="1119073165" sldId="2147483666"/>
              <ac:picMk id="10" creationId="{4AC14D0D-7235-40E9-B832-204A5B31C6AA}"/>
            </ac:picMkLst>
          </pc:picChg>
          <pc:picChg chg="add del mod">
            <ac:chgData name="varitsara monsiri" userId="d21832565e14aca8" providerId="LiveId" clId="{A9F117B8-62A7-4BD3-BA53-23E90F9A9691}" dt="2023-11-09T09:46:38.624" v="2045" actId="21"/>
            <ac:picMkLst>
              <pc:docMk/>
              <pc:sldMasterMk cId="1139428428" sldId="2147483660"/>
              <pc:sldLayoutMk cId="1119073165" sldId="2147483666"/>
              <ac:picMk id="11" creationId="{FFB63ADF-B2D8-428A-8EC7-678781411D25}"/>
            </ac:picMkLst>
          </pc:picChg>
          <pc:picChg chg="add del mod">
            <ac:chgData name="varitsara monsiri" userId="d21832565e14aca8" providerId="LiveId" clId="{A9F117B8-62A7-4BD3-BA53-23E90F9A9691}" dt="2023-11-09T09:46:38.624" v="2045" actId="21"/>
            <ac:picMkLst>
              <pc:docMk/>
              <pc:sldMasterMk cId="1139428428" sldId="2147483660"/>
              <pc:sldLayoutMk cId="1119073165" sldId="2147483666"/>
              <ac:picMk id="12" creationId="{8D2F1D83-0E33-4538-B5B6-5F3E1AACEAF0}"/>
            </ac:picMkLst>
          </pc:picChg>
          <pc:picChg chg="add del mod">
            <ac:chgData name="varitsara monsiri" userId="d21832565e14aca8" providerId="LiveId" clId="{A9F117B8-62A7-4BD3-BA53-23E90F9A9691}" dt="2023-11-09T09:46:38.624" v="2045" actId="21"/>
            <ac:picMkLst>
              <pc:docMk/>
              <pc:sldMasterMk cId="1139428428" sldId="2147483660"/>
              <pc:sldLayoutMk cId="1119073165" sldId="2147483666"/>
              <ac:picMk id="13" creationId="{300B1365-7A54-4008-8E58-C28C4AB82EA0}"/>
            </ac:picMkLst>
          </pc:picChg>
          <pc:picChg chg="add del mod">
            <ac:chgData name="varitsara monsiri" userId="d21832565e14aca8" providerId="LiveId" clId="{A9F117B8-62A7-4BD3-BA53-23E90F9A9691}" dt="2023-11-09T09:46:38.624" v="2045" actId="21"/>
            <ac:picMkLst>
              <pc:docMk/>
              <pc:sldMasterMk cId="1139428428" sldId="2147483660"/>
              <pc:sldLayoutMk cId="1119073165" sldId="2147483666"/>
              <ac:picMk id="14" creationId="{521A5489-5A3F-44A1-8E74-FB7CB4CA52E1}"/>
            </ac:picMkLst>
          </pc:picChg>
          <pc:picChg chg="add del mod">
            <ac:chgData name="varitsara monsiri" userId="d21832565e14aca8" providerId="LiveId" clId="{A9F117B8-62A7-4BD3-BA53-23E90F9A9691}" dt="2023-11-09T09:46:38.624" v="2045" actId="21"/>
            <ac:picMkLst>
              <pc:docMk/>
              <pc:sldMasterMk cId="1139428428" sldId="2147483660"/>
              <pc:sldLayoutMk cId="1119073165" sldId="2147483666"/>
              <ac:picMk id="15" creationId="{1C7A9BC2-B6C2-44F3-862F-ED2234D00E7D}"/>
            </ac:picMkLst>
          </pc:picChg>
          <pc:picChg chg="add del mod">
            <ac:chgData name="varitsara monsiri" userId="d21832565e14aca8" providerId="LiveId" clId="{A9F117B8-62A7-4BD3-BA53-23E90F9A9691}" dt="2023-11-09T09:46:38.624" v="2045" actId="21"/>
            <ac:picMkLst>
              <pc:docMk/>
              <pc:sldMasterMk cId="1139428428" sldId="2147483660"/>
              <pc:sldLayoutMk cId="1119073165" sldId="2147483666"/>
              <ac:picMk id="16" creationId="{FCFEC221-9ABC-4DA5-A1D6-EB2511C1EC96}"/>
            </ac:picMkLst>
          </pc:picChg>
          <pc:picChg chg="add del mod topLvl">
            <ac:chgData name="varitsara monsiri" userId="d21832565e14aca8" providerId="LiveId" clId="{A9F117B8-62A7-4BD3-BA53-23E90F9A9691}" dt="2023-11-09T09:46:38.624" v="2045" actId="21"/>
            <ac:picMkLst>
              <pc:docMk/>
              <pc:sldMasterMk cId="1139428428" sldId="2147483660"/>
              <pc:sldLayoutMk cId="1119073165" sldId="2147483666"/>
              <ac:picMk id="17" creationId="{E3861FB8-DC73-457F-907E-38CB70B36342}"/>
            </ac:picMkLst>
          </pc:picChg>
          <pc:picChg chg="add del mod topLvl">
            <ac:chgData name="varitsara monsiri" userId="d21832565e14aca8" providerId="LiveId" clId="{A9F117B8-62A7-4BD3-BA53-23E90F9A9691}" dt="2023-11-09T09:46:38.624" v="2045" actId="21"/>
            <ac:picMkLst>
              <pc:docMk/>
              <pc:sldMasterMk cId="1139428428" sldId="2147483660"/>
              <pc:sldLayoutMk cId="1119073165" sldId="2147483666"/>
              <ac:picMk id="18" creationId="{6D0206E3-7884-497D-B0BF-49E25A861DDC}"/>
            </ac:picMkLst>
          </pc:picChg>
          <pc:picChg chg="add del mod">
            <ac:chgData name="varitsara monsiri" userId="d21832565e14aca8" providerId="LiveId" clId="{A9F117B8-62A7-4BD3-BA53-23E90F9A9691}" dt="2023-11-09T09:46:38.624" v="2045" actId="21"/>
            <ac:picMkLst>
              <pc:docMk/>
              <pc:sldMasterMk cId="1139428428" sldId="2147483660"/>
              <pc:sldLayoutMk cId="1119073165" sldId="2147483666"/>
              <ac:picMk id="19" creationId="{13E126D9-EECD-45A6-816C-2260CB71229F}"/>
            </ac:picMkLst>
          </pc:picChg>
          <pc:picChg chg="add del mod">
            <ac:chgData name="varitsara monsiri" userId="d21832565e14aca8" providerId="LiveId" clId="{A9F117B8-62A7-4BD3-BA53-23E90F9A9691}" dt="2023-11-09T09:46:38.624" v="2045" actId="21"/>
            <ac:picMkLst>
              <pc:docMk/>
              <pc:sldMasterMk cId="1139428428" sldId="2147483660"/>
              <pc:sldLayoutMk cId="1119073165" sldId="2147483666"/>
              <ac:picMk id="20" creationId="{27534110-81A2-480E-BA2E-467D9C596141}"/>
            </ac:picMkLst>
          </pc:picChg>
          <pc:picChg chg="add del mod">
            <ac:chgData name="varitsara monsiri" userId="d21832565e14aca8" providerId="LiveId" clId="{A9F117B8-62A7-4BD3-BA53-23E90F9A9691}" dt="2023-11-09T09:46:38.624" v="2045" actId="21"/>
            <ac:picMkLst>
              <pc:docMk/>
              <pc:sldMasterMk cId="1139428428" sldId="2147483660"/>
              <pc:sldLayoutMk cId="1119073165" sldId="2147483666"/>
              <ac:picMk id="21" creationId="{5D023522-CD17-47EA-B830-35731309D27B}"/>
            </ac:picMkLst>
          </pc:picChg>
          <pc:picChg chg="add del mod">
            <ac:chgData name="varitsara monsiri" userId="d21832565e14aca8" providerId="LiveId" clId="{A9F117B8-62A7-4BD3-BA53-23E90F9A9691}" dt="2023-11-09T09:46:38.624" v="2045" actId="21"/>
            <ac:picMkLst>
              <pc:docMk/>
              <pc:sldMasterMk cId="1139428428" sldId="2147483660"/>
              <pc:sldLayoutMk cId="1119073165" sldId="2147483666"/>
              <ac:picMk id="22" creationId="{2DC25A1F-9233-4FE2-B5EC-E14AA57FDF63}"/>
            </ac:picMkLst>
          </pc:picChg>
          <pc:picChg chg="add del mod">
            <ac:chgData name="varitsara monsiri" userId="d21832565e14aca8" providerId="LiveId" clId="{A9F117B8-62A7-4BD3-BA53-23E90F9A9691}" dt="2023-11-09T09:46:38.624" v="2045" actId="21"/>
            <ac:picMkLst>
              <pc:docMk/>
              <pc:sldMasterMk cId="1139428428" sldId="2147483660"/>
              <pc:sldLayoutMk cId="1119073165" sldId="2147483666"/>
              <ac:picMk id="23" creationId="{D8CBF44A-B2EB-4FFE-82B9-6B812089C240}"/>
            </ac:picMkLst>
          </pc:picChg>
          <pc:picChg chg="add del mod">
            <ac:chgData name="varitsara monsiri" userId="d21832565e14aca8" providerId="LiveId" clId="{A9F117B8-62A7-4BD3-BA53-23E90F9A9691}" dt="2023-11-09T09:46:38.624" v="2045" actId="21"/>
            <ac:picMkLst>
              <pc:docMk/>
              <pc:sldMasterMk cId="1139428428" sldId="2147483660"/>
              <pc:sldLayoutMk cId="1119073165" sldId="2147483666"/>
              <ac:picMk id="24" creationId="{A88385EF-B55C-4BAE-868D-71E43FC35B65}"/>
            </ac:picMkLst>
          </pc:picChg>
          <pc:picChg chg="add del mod">
            <ac:chgData name="varitsara monsiri" userId="d21832565e14aca8" providerId="LiveId" clId="{A9F117B8-62A7-4BD3-BA53-23E90F9A9691}" dt="2023-11-09T09:46:38.624" v="2045" actId="21"/>
            <ac:picMkLst>
              <pc:docMk/>
              <pc:sldMasterMk cId="1139428428" sldId="2147483660"/>
              <pc:sldLayoutMk cId="1119073165" sldId="2147483666"/>
              <ac:picMk id="25" creationId="{6D46D2A6-613A-4A86-A73D-0DF9F93631DC}"/>
            </ac:picMkLst>
          </pc:picChg>
          <pc:picChg chg="add mod">
            <ac:chgData name="varitsara monsiri" userId="d21832565e14aca8" providerId="LiveId" clId="{A9F117B8-62A7-4BD3-BA53-23E90F9A9691}" dt="2023-11-09T10:44:53.088" v="2470" actId="164"/>
            <ac:picMkLst>
              <pc:docMk/>
              <pc:sldMasterMk cId="1139428428" sldId="2147483660"/>
              <pc:sldLayoutMk cId="1119073165" sldId="2147483666"/>
              <ac:picMk id="31" creationId="{EFD1FC9A-875D-4279-90DA-5B63AAFA5366}"/>
            </ac:picMkLst>
          </pc:picChg>
          <pc:picChg chg="add mod">
            <ac:chgData name="varitsara monsiri" userId="d21832565e14aca8" providerId="LiveId" clId="{A9F117B8-62A7-4BD3-BA53-23E90F9A9691}" dt="2023-11-09T10:44:53.088" v="2470" actId="164"/>
            <ac:picMkLst>
              <pc:docMk/>
              <pc:sldMasterMk cId="1139428428" sldId="2147483660"/>
              <pc:sldLayoutMk cId="1119073165" sldId="2147483666"/>
              <ac:picMk id="32" creationId="{89D781DD-B655-4098-A8B0-E7F45D3339E4}"/>
            </ac:picMkLst>
          </pc:picChg>
          <pc:picChg chg="add mod">
            <ac:chgData name="varitsara monsiri" userId="d21832565e14aca8" providerId="LiveId" clId="{A9F117B8-62A7-4BD3-BA53-23E90F9A9691}" dt="2023-11-09T10:44:53.088" v="2470" actId="164"/>
            <ac:picMkLst>
              <pc:docMk/>
              <pc:sldMasterMk cId="1139428428" sldId="2147483660"/>
              <pc:sldLayoutMk cId="1119073165" sldId="2147483666"/>
              <ac:picMk id="33" creationId="{A3FAC8D6-4126-4698-BD42-E819C2420AFA}"/>
            </ac:picMkLst>
          </pc:picChg>
          <pc:picChg chg="add mod">
            <ac:chgData name="varitsara monsiri" userId="d21832565e14aca8" providerId="LiveId" clId="{A9F117B8-62A7-4BD3-BA53-23E90F9A9691}" dt="2023-11-09T10:44:53.088" v="2470" actId="164"/>
            <ac:picMkLst>
              <pc:docMk/>
              <pc:sldMasterMk cId="1139428428" sldId="2147483660"/>
              <pc:sldLayoutMk cId="1119073165" sldId="2147483666"/>
              <ac:picMk id="34" creationId="{C308C963-17E3-41A6-BFC5-B8A14397929C}"/>
            </ac:picMkLst>
          </pc:picChg>
          <pc:picChg chg="add mod">
            <ac:chgData name="varitsara monsiri" userId="d21832565e14aca8" providerId="LiveId" clId="{A9F117B8-62A7-4BD3-BA53-23E90F9A9691}" dt="2023-11-09T10:44:53.088" v="2470" actId="164"/>
            <ac:picMkLst>
              <pc:docMk/>
              <pc:sldMasterMk cId="1139428428" sldId="2147483660"/>
              <pc:sldLayoutMk cId="1119073165" sldId="2147483666"/>
              <ac:picMk id="35" creationId="{B8DE17DC-57CB-401E-A30A-FE7A47F3DEBF}"/>
            </ac:picMkLst>
          </pc:picChg>
          <pc:picChg chg="add mod">
            <ac:chgData name="varitsara monsiri" userId="d21832565e14aca8" providerId="LiveId" clId="{A9F117B8-62A7-4BD3-BA53-23E90F9A9691}" dt="2023-11-09T10:44:53.088" v="2470" actId="164"/>
            <ac:picMkLst>
              <pc:docMk/>
              <pc:sldMasterMk cId="1139428428" sldId="2147483660"/>
              <pc:sldLayoutMk cId="1119073165" sldId="2147483666"/>
              <ac:picMk id="36" creationId="{74BE10E6-CB79-44E4-978B-1E4A3B3EB48C}"/>
            </ac:picMkLst>
          </pc:picChg>
          <pc:picChg chg="add mod">
            <ac:chgData name="varitsara monsiri" userId="d21832565e14aca8" providerId="LiveId" clId="{A9F117B8-62A7-4BD3-BA53-23E90F9A9691}" dt="2023-11-09T10:44:53.088" v="2470" actId="164"/>
            <ac:picMkLst>
              <pc:docMk/>
              <pc:sldMasterMk cId="1139428428" sldId="2147483660"/>
              <pc:sldLayoutMk cId="1119073165" sldId="2147483666"/>
              <ac:picMk id="37" creationId="{096C8CA7-662B-46B3-95E4-B45FA4353CFA}"/>
            </ac:picMkLst>
          </pc:picChg>
          <pc:picChg chg="add mod">
            <ac:chgData name="varitsara monsiri" userId="d21832565e14aca8" providerId="LiveId" clId="{A9F117B8-62A7-4BD3-BA53-23E90F9A9691}" dt="2023-11-09T10:44:53.088" v="2470" actId="164"/>
            <ac:picMkLst>
              <pc:docMk/>
              <pc:sldMasterMk cId="1139428428" sldId="2147483660"/>
              <pc:sldLayoutMk cId="1119073165" sldId="2147483666"/>
              <ac:picMk id="38" creationId="{5D51DF92-6308-42F0-B9D3-24485F9F4E76}"/>
            </ac:picMkLst>
          </pc:picChg>
        </pc:sldLayoutChg>
        <pc:sldLayoutChg chg="addSp delSp modSp mod">
          <pc:chgData name="varitsara monsiri" userId="d21832565e14aca8" providerId="LiveId" clId="{A9F117B8-62A7-4BD3-BA53-23E90F9A9691}" dt="2023-11-10T13:17:38.212" v="5828" actId="108"/>
          <pc:sldLayoutMkLst>
            <pc:docMk/>
            <pc:sldMasterMk cId="1139428428" sldId="2147483660"/>
            <pc:sldLayoutMk cId="2033875906" sldId="2147483667"/>
          </pc:sldLayoutMkLst>
          <pc:spChg chg="add mod">
            <ac:chgData name="varitsara monsiri" userId="d21832565e14aca8" providerId="LiveId" clId="{A9F117B8-62A7-4BD3-BA53-23E90F9A9691}" dt="2023-11-09T11:27:39.485" v="3259" actId="207"/>
            <ac:spMkLst>
              <pc:docMk/>
              <pc:sldMasterMk cId="1139428428" sldId="2147483660"/>
              <pc:sldLayoutMk cId="2033875906" sldId="2147483667"/>
              <ac:spMk id="2" creationId="{C09C74AE-5A7E-4343-8B83-C07CC2965B04}"/>
            </ac:spMkLst>
          </pc:spChg>
          <pc:spChg chg="add mod">
            <ac:chgData name="varitsara monsiri" userId="d21832565e14aca8" providerId="LiveId" clId="{A9F117B8-62A7-4BD3-BA53-23E90F9A9691}" dt="2023-11-09T10:59:31.219" v="2740" actId="1036"/>
            <ac:spMkLst>
              <pc:docMk/>
              <pc:sldMasterMk cId="1139428428" sldId="2147483660"/>
              <pc:sldLayoutMk cId="2033875906" sldId="2147483667"/>
              <ac:spMk id="3" creationId="{DA1F06A3-E426-4D01-97AD-7EC7C81B357C}"/>
            </ac:spMkLst>
          </pc:spChg>
          <pc:spChg chg="add mod">
            <ac:chgData name="varitsara monsiri" userId="d21832565e14aca8" providerId="LiveId" clId="{A9F117B8-62A7-4BD3-BA53-23E90F9A9691}" dt="2023-11-09T10:59:31.219" v="2740" actId="1036"/>
            <ac:spMkLst>
              <pc:docMk/>
              <pc:sldMasterMk cId="1139428428" sldId="2147483660"/>
              <pc:sldLayoutMk cId="2033875906" sldId="2147483667"/>
              <ac:spMk id="4" creationId="{076B0DDA-0BD8-4FA4-B192-36FD2C9D9389}"/>
            </ac:spMkLst>
          </pc:spChg>
          <pc:spChg chg="add mod">
            <ac:chgData name="varitsara monsiri" userId="d21832565e14aca8" providerId="LiveId" clId="{A9F117B8-62A7-4BD3-BA53-23E90F9A9691}" dt="2023-11-09T10:59:31.219" v="2740" actId="1036"/>
            <ac:spMkLst>
              <pc:docMk/>
              <pc:sldMasterMk cId="1139428428" sldId="2147483660"/>
              <pc:sldLayoutMk cId="2033875906" sldId="2147483667"/>
              <ac:spMk id="5" creationId="{30EA7878-6EA7-43BF-A7B9-4C6AF3C0D80B}"/>
            </ac:spMkLst>
          </pc:spChg>
          <pc:spChg chg="add del mod">
            <ac:chgData name="varitsara monsiri" userId="d21832565e14aca8" providerId="LiveId" clId="{A9F117B8-62A7-4BD3-BA53-23E90F9A9691}" dt="2023-11-09T10:59:12.799" v="2710" actId="478"/>
            <ac:spMkLst>
              <pc:docMk/>
              <pc:sldMasterMk cId="1139428428" sldId="2147483660"/>
              <pc:sldLayoutMk cId="2033875906" sldId="2147483667"/>
              <ac:spMk id="6" creationId="{346217C9-54EC-4D32-8C02-566959951CEE}"/>
            </ac:spMkLst>
          </pc:spChg>
          <pc:spChg chg="add del mod">
            <ac:chgData name="varitsara monsiri" userId="d21832565e14aca8" providerId="LiveId" clId="{A9F117B8-62A7-4BD3-BA53-23E90F9A9691}" dt="2023-11-09T10:59:13.510" v="2711" actId="478"/>
            <ac:spMkLst>
              <pc:docMk/>
              <pc:sldMasterMk cId="1139428428" sldId="2147483660"/>
              <pc:sldLayoutMk cId="2033875906" sldId="2147483667"/>
              <ac:spMk id="7" creationId="{597D9D2F-DB15-425F-B04A-38F4E6BAFBB8}"/>
            </ac:spMkLst>
          </pc:spChg>
          <pc:spChg chg="add mod">
            <ac:chgData name="varitsara monsiri" userId="d21832565e14aca8" providerId="LiveId" clId="{A9F117B8-62A7-4BD3-BA53-23E90F9A9691}" dt="2023-11-09T11:02:33.954" v="2781" actId="122"/>
            <ac:spMkLst>
              <pc:docMk/>
              <pc:sldMasterMk cId="1139428428" sldId="2147483660"/>
              <pc:sldLayoutMk cId="2033875906" sldId="2147483667"/>
              <ac:spMk id="8" creationId="{72B77BF9-ABC5-4FA0-B900-57EEB662803A}"/>
            </ac:spMkLst>
          </pc:spChg>
          <pc:spChg chg="add mod">
            <ac:chgData name="varitsara monsiri" userId="d21832565e14aca8" providerId="LiveId" clId="{A9F117B8-62A7-4BD3-BA53-23E90F9A9691}" dt="2023-11-10T13:17:38.212" v="5828" actId="108"/>
            <ac:spMkLst>
              <pc:docMk/>
              <pc:sldMasterMk cId="1139428428" sldId="2147483660"/>
              <pc:sldLayoutMk cId="2033875906" sldId="2147483667"/>
              <ac:spMk id="9" creationId="{9ED480C6-5270-4313-92E8-3C53AD6CF0EC}"/>
            </ac:spMkLst>
          </pc:spChg>
          <pc:spChg chg="add del mod">
            <ac:chgData name="varitsara monsiri" userId="d21832565e14aca8" providerId="LiveId" clId="{A9F117B8-62A7-4BD3-BA53-23E90F9A9691}" dt="2023-11-09T11:07:48.849" v="2854" actId="478"/>
            <ac:spMkLst>
              <pc:docMk/>
              <pc:sldMasterMk cId="1139428428" sldId="2147483660"/>
              <pc:sldLayoutMk cId="2033875906" sldId="2147483667"/>
              <ac:spMk id="10" creationId="{FBF57B32-2616-4D85-B23C-8332E1956559}"/>
            </ac:spMkLst>
          </pc:spChg>
          <pc:spChg chg="add del mod">
            <ac:chgData name="varitsara monsiri" userId="d21832565e14aca8" providerId="LiveId" clId="{A9F117B8-62A7-4BD3-BA53-23E90F9A9691}" dt="2023-11-09T11:07:48.849" v="2854" actId="478"/>
            <ac:spMkLst>
              <pc:docMk/>
              <pc:sldMasterMk cId="1139428428" sldId="2147483660"/>
              <pc:sldLayoutMk cId="2033875906" sldId="2147483667"/>
              <ac:spMk id="11" creationId="{773A09A6-8E74-4CE8-8C4B-89EF00B675EA}"/>
            </ac:spMkLst>
          </pc:spChg>
          <pc:spChg chg="add del mod">
            <ac:chgData name="varitsara monsiri" userId="d21832565e14aca8" providerId="LiveId" clId="{A9F117B8-62A7-4BD3-BA53-23E90F9A9691}" dt="2023-11-09T11:07:26.478" v="2848" actId="478"/>
            <ac:spMkLst>
              <pc:docMk/>
              <pc:sldMasterMk cId="1139428428" sldId="2147483660"/>
              <pc:sldLayoutMk cId="2033875906" sldId="2147483667"/>
              <ac:spMk id="12" creationId="{386C480E-8F6D-498D-8D9F-06A854F7FB6E}"/>
            </ac:spMkLst>
          </pc:spChg>
        </pc:sldLayoutChg>
        <pc:sldLayoutChg chg="addSp delSp modSp mod">
          <pc:chgData name="varitsara monsiri" userId="d21832565e14aca8" providerId="LiveId" clId="{A9F117B8-62A7-4BD3-BA53-23E90F9A9691}" dt="2023-11-10T09:19:18.365" v="4181" actId="164"/>
          <pc:sldLayoutMkLst>
            <pc:docMk/>
            <pc:sldMasterMk cId="1139428428" sldId="2147483660"/>
            <pc:sldLayoutMk cId="12106191" sldId="2147483668"/>
          </pc:sldLayoutMkLst>
          <pc:spChg chg="add mod">
            <ac:chgData name="varitsara monsiri" userId="d21832565e14aca8" providerId="LiveId" clId="{A9F117B8-62A7-4BD3-BA53-23E90F9A9691}" dt="2023-11-09T11:25:10.242" v="3226" actId="1036"/>
            <ac:spMkLst>
              <pc:docMk/>
              <pc:sldMasterMk cId="1139428428" sldId="2147483660"/>
              <pc:sldLayoutMk cId="12106191" sldId="2147483668"/>
              <ac:spMk id="2" creationId="{9B57BFAD-9432-4234-BCC5-E16E27BA841D}"/>
            </ac:spMkLst>
          </pc:spChg>
          <pc:spChg chg="add mod">
            <ac:chgData name="varitsara monsiri" userId="d21832565e14aca8" providerId="LiveId" clId="{A9F117B8-62A7-4BD3-BA53-23E90F9A9691}" dt="2023-11-09T11:25:10.242" v="3226" actId="1036"/>
            <ac:spMkLst>
              <pc:docMk/>
              <pc:sldMasterMk cId="1139428428" sldId="2147483660"/>
              <pc:sldLayoutMk cId="12106191" sldId="2147483668"/>
              <ac:spMk id="3" creationId="{1BE49869-76E3-4C57-B59F-BBD47A410FA4}"/>
            </ac:spMkLst>
          </pc:spChg>
          <pc:spChg chg="add mod">
            <ac:chgData name="varitsara monsiri" userId="d21832565e14aca8" providerId="LiveId" clId="{A9F117B8-62A7-4BD3-BA53-23E90F9A9691}" dt="2023-11-09T11:25:10.242" v="3226" actId="1036"/>
            <ac:spMkLst>
              <pc:docMk/>
              <pc:sldMasterMk cId="1139428428" sldId="2147483660"/>
              <pc:sldLayoutMk cId="12106191" sldId="2147483668"/>
              <ac:spMk id="4" creationId="{F5727B2E-45D7-4B7B-AC0B-A98758F90994}"/>
            </ac:spMkLst>
          </pc:spChg>
          <pc:spChg chg="add mod">
            <ac:chgData name="varitsara monsiri" userId="d21832565e14aca8" providerId="LiveId" clId="{A9F117B8-62A7-4BD3-BA53-23E90F9A9691}" dt="2023-11-09T11:25:10.242" v="3226" actId="1036"/>
            <ac:spMkLst>
              <pc:docMk/>
              <pc:sldMasterMk cId="1139428428" sldId="2147483660"/>
              <pc:sldLayoutMk cId="12106191" sldId="2147483668"/>
              <ac:spMk id="5" creationId="{A244FC82-8852-4AA6-A3D4-3387743D5202}"/>
            </ac:spMkLst>
          </pc:spChg>
          <pc:spChg chg="add mod">
            <ac:chgData name="varitsara monsiri" userId="d21832565e14aca8" providerId="LiveId" clId="{A9F117B8-62A7-4BD3-BA53-23E90F9A9691}" dt="2023-11-09T11:25:51.621" v="3246" actId="1037"/>
            <ac:spMkLst>
              <pc:docMk/>
              <pc:sldMasterMk cId="1139428428" sldId="2147483660"/>
              <pc:sldLayoutMk cId="12106191" sldId="2147483668"/>
              <ac:spMk id="6" creationId="{2715568D-850D-466C-8B6F-E6D724EA0B34}"/>
            </ac:spMkLst>
          </pc:spChg>
          <pc:spChg chg="add mod">
            <ac:chgData name="varitsara monsiri" userId="d21832565e14aca8" providerId="LiveId" clId="{A9F117B8-62A7-4BD3-BA53-23E90F9A9691}" dt="2023-11-09T11:25:51.621" v="3246" actId="1037"/>
            <ac:spMkLst>
              <pc:docMk/>
              <pc:sldMasterMk cId="1139428428" sldId="2147483660"/>
              <pc:sldLayoutMk cId="12106191" sldId="2147483668"/>
              <ac:spMk id="7" creationId="{4F9FF860-E405-4EC9-AACB-091ED151C0E7}"/>
            </ac:spMkLst>
          </pc:spChg>
          <pc:spChg chg="add mod">
            <ac:chgData name="varitsara monsiri" userId="d21832565e14aca8" providerId="LiveId" clId="{A9F117B8-62A7-4BD3-BA53-23E90F9A9691}" dt="2023-11-09T11:25:51.621" v="3246" actId="1037"/>
            <ac:spMkLst>
              <pc:docMk/>
              <pc:sldMasterMk cId="1139428428" sldId="2147483660"/>
              <pc:sldLayoutMk cId="12106191" sldId="2147483668"/>
              <ac:spMk id="8" creationId="{860198F5-373A-4F23-A2BA-17AE26489685}"/>
            </ac:spMkLst>
          </pc:spChg>
          <pc:spChg chg="add mod">
            <ac:chgData name="varitsara monsiri" userId="d21832565e14aca8" providerId="LiveId" clId="{A9F117B8-62A7-4BD3-BA53-23E90F9A9691}" dt="2023-11-09T11:25:51.621" v="3246" actId="1037"/>
            <ac:spMkLst>
              <pc:docMk/>
              <pc:sldMasterMk cId="1139428428" sldId="2147483660"/>
              <pc:sldLayoutMk cId="12106191" sldId="2147483668"/>
              <ac:spMk id="9" creationId="{00E278BB-EDAE-446B-ABEE-1233F57EC1FE}"/>
            </ac:spMkLst>
          </pc:spChg>
          <pc:grpChg chg="add mod">
            <ac:chgData name="varitsara monsiri" userId="d21832565e14aca8" providerId="LiveId" clId="{A9F117B8-62A7-4BD3-BA53-23E90F9A9691}" dt="2023-11-10T09:19:13.888" v="4180" actId="164"/>
            <ac:grpSpMkLst>
              <pc:docMk/>
              <pc:sldMasterMk cId="1139428428" sldId="2147483660"/>
              <pc:sldLayoutMk cId="12106191" sldId="2147483668"/>
              <ac:grpSpMk id="10" creationId="{DCD41BD9-4059-4852-AB88-EAA4B0F0D5DD}"/>
            </ac:grpSpMkLst>
          </pc:grpChg>
          <pc:grpChg chg="add mod">
            <ac:chgData name="varitsara monsiri" userId="d21832565e14aca8" providerId="LiveId" clId="{A9F117B8-62A7-4BD3-BA53-23E90F9A9691}" dt="2023-11-10T09:19:18.365" v="4181" actId="164"/>
            <ac:grpSpMkLst>
              <pc:docMk/>
              <pc:sldMasterMk cId="1139428428" sldId="2147483660"/>
              <pc:sldLayoutMk cId="12106191" sldId="2147483668"/>
              <ac:grpSpMk id="13" creationId="{B2778740-91C6-4F6B-A421-83F12C92898F}"/>
            </ac:grpSpMkLst>
          </pc:grpChg>
          <pc:grpChg chg="add del mod topLvl">
            <ac:chgData name="varitsara monsiri" userId="d21832565e14aca8" providerId="LiveId" clId="{A9F117B8-62A7-4BD3-BA53-23E90F9A9691}" dt="2023-11-09T11:24:39.712" v="3211" actId="165"/>
            <ac:grpSpMkLst>
              <pc:docMk/>
              <pc:sldMasterMk cId="1139428428" sldId="2147483660"/>
              <pc:sldLayoutMk cId="12106191" sldId="2147483668"/>
              <ac:grpSpMk id="34" creationId="{7AB7D515-1210-4CB7-9ADF-84A613FA0963}"/>
            </ac:grpSpMkLst>
          </pc:grpChg>
          <pc:grpChg chg="add mod">
            <ac:chgData name="varitsara monsiri" userId="d21832565e14aca8" providerId="LiveId" clId="{A9F117B8-62A7-4BD3-BA53-23E90F9A9691}" dt="2023-11-09T11:23:17.569" v="3205" actId="165"/>
            <ac:grpSpMkLst>
              <pc:docMk/>
              <pc:sldMasterMk cId="1139428428" sldId="2147483660"/>
              <pc:sldLayoutMk cId="12106191" sldId="2147483668"/>
              <ac:grpSpMk id="35" creationId="{FD78145A-A07A-434A-B0A9-D45676DB2394}"/>
            </ac:grpSpMkLst>
          </pc:grpChg>
          <pc:grpChg chg="add mod">
            <ac:chgData name="varitsara monsiri" userId="d21832565e14aca8" providerId="LiveId" clId="{A9F117B8-62A7-4BD3-BA53-23E90F9A9691}" dt="2023-11-09T11:22:13.182" v="3177" actId="164"/>
            <ac:grpSpMkLst>
              <pc:docMk/>
              <pc:sldMasterMk cId="1139428428" sldId="2147483660"/>
              <pc:sldLayoutMk cId="12106191" sldId="2147483668"/>
              <ac:grpSpMk id="36" creationId="{FE0C0318-B6E3-41A5-8333-E5C0B9A5BBB1}"/>
            </ac:grpSpMkLst>
          </pc:grpChg>
          <pc:grpChg chg="add del mod topLvl">
            <ac:chgData name="varitsara monsiri" userId="d21832565e14aca8" providerId="LiveId" clId="{A9F117B8-62A7-4BD3-BA53-23E90F9A9691}" dt="2023-11-09T11:23:21.474" v="3206" actId="21"/>
            <ac:grpSpMkLst>
              <pc:docMk/>
              <pc:sldMasterMk cId="1139428428" sldId="2147483660"/>
              <pc:sldLayoutMk cId="12106191" sldId="2147483668"/>
              <ac:grpSpMk id="37" creationId="{14D7301A-BB6C-4128-8D28-FD08541EA6D7}"/>
            </ac:grpSpMkLst>
          </pc:grpChg>
          <pc:grpChg chg="add del mod">
            <ac:chgData name="varitsara monsiri" userId="d21832565e14aca8" providerId="LiveId" clId="{A9F117B8-62A7-4BD3-BA53-23E90F9A9691}" dt="2023-11-09T11:23:17.569" v="3205" actId="165"/>
            <ac:grpSpMkLst>
              <pc:docMk/>
              <pc:sldMasterMk cId="1139428428" sldId="2147483660"/>
              <pc:sldLayoutMk cId="12106191" sldId="2147483668"/>
              <ac:grpSpMk id="38" creationId="{1195F1EB-9B3A-4812-8199-77C827EDB033}"/>
            </ac:grpSpMkLst>
          </pc:grpChg>
          <pc:picChg chg="add mod">
            <ac:chgData name="varitsara monsiri" userId="d21832565e14aca8" providerId="LiveId" clId="{A9F117B8-62A7-4BD3-BA53-23E90F9A9691}" dt="2023-11-09T11:23:17.569" v="3205" actId="165"/>
            <ac:picMkLst>
              <pc:docMk/>
              <pc:sldMasterMk cId="1139428428" sldId="2147483660"/>
              <pc:sldLayoutMk cId="12106191" sldId="2147483668"/>
              <ac:picMk id="10" creationId="{E762198C-F517-4B6A-9EBC-C3AD14EE2C3E}"/>
            </ac:picMkLst>
          </pc:picChg>
          <pc:picChg chg="add mod topLvl">
            <ac:chgData name="varitsara monsiri" userId="d21832565e14aca8" providerId="LiveId" clId="{A9F117B8-62A7-4BD3-BA53-23E90F9A9691}" dt="2023-11-10T09:19:18.365" v="4181" actId="164"/>
            <ac:picMkLst>
              <pc:docMk/>
              <pc:sldMasterMk cId="1139428428" sldId="2147483660"/>
              <pc:sldLayoutMk cId="12106191" sldId="2147483668"/>
              <ac:picMk id="11" creationId="{A452C080-5C9C-492F-8FBE-4B2169672C7C}"/>
            </ac:picMkLst>
          </pc:picChg>
          <pc:picChg chg="add mod topLvl">
            <ac:chgData name="varitsara monsiri" userId="d21832565e14aca8" providerId="LiveId" clId="{A9F117B8-62A7-4BD3-BA53-23E90F9A9691}" dt="2023-11-10T09:19:13.888" v="4180" actId="164"/>
            <ac:picMkLst>
              <pc:docMk/>
              <pc:sldMasterMk cId="1139428428" sldId="2147483660"/>
              <pc:sldLayoutMk cId="12106191" sldId="2147483668"/>
              <ac:picMk id="12" creationId="{982F7008-9EC9-476A-B42A-063D0B9D6DAA}"/>
            </ac:picMkLst>
          </pc:picChg>
          <pc:picChg chg="add mod">
            <ac:chgData name="varitsara monsiri" userId="d21832565e14aca8" providerId="LiveId" clId="{A9F117B8-62A7-4BD3-BA53-23E90F9A9691}" dt="2023-11-09T11:23:17.569" v="3205" actId="165"/>
            <ac:picMkLst>
              <pc:docMk/>
              <pc:sldMasterMk cId="1139428428" sldId="2147483660"/>
              <pc:sldLayoutMk cId="12106191" sldId="2147483668"/>
              <ac:picMk id="13" creationId="{822DAEDB-2502-4CA4-A420-AA55EA6C81AC}"/>
            </ac:picMkLst>
          </pc:picChg>
          <pc:picChg chg="add mod topLvl">
            <ac:chgData name="varitsara monsiri" userId="d21832565e14aca8" providerId="LiveId" clId="{A9F117B8-62A7-4BD3-BA53-23E90F9A9691}" dt="2023-11-10T09:19:18.365" v="4181" actId="164"/>
            <ac:picMkLst>
              <pc:docMk/>
              <pc:sldMasterMk cId="1139428428" sldId="2147483660"/>
              <pc:sldLayoutMk cId="12106191" sldId="2147483668"/>
              <ac:picMk id="14" creationId="{D8EB0992-AE09-4BC8-B72B-06A10ED307A9}"/>
            </ac:picMkLst>
          </pc:picChg>
          <pc:picChg chg="add mod topLvl">
            <ac:chgData name="varitsara monsiri" userId="d21832565e14aca8" providerId="LiveId" clId="{A9F117B8-62A7-4BD3-BA53-23E90F9A9691}" dt="2023-11-10T09:19:18.365" v="4181" actId="164"/>
            <ac:picMkLst>
              <pc:docMk/>
              <pc:sldMasterMk cId="1139428428" sldId="2147483660"/>
              <pc:sldLayoutMk cId="12106191" sldId="2147483668"/>
              <ac:picMk id="15" creationId="{C4D0FB88-5CB7-47CE-A007-B71EB12149D7}"/>
            </ac:picMkLst>
          </pc:picChg>
          <pc:picChg chg="add mod topLvl">
            <ac:chgData name="varitsara monsiri" userId="d21832565e14aca8" providerId="LiveId" clId="{A9F117B8-62A7-4BD3-BA53-23E90F9A9691}" dt="2023-11-10T09:19:13.888" v="4180" actId="164"/>
            <ac:picMkLst>
              <pc:docMk/>
              <pc:sldMasterMk cId="1139428428" sldId="2147483660"/>
              <pc:sldLayoutMk cId="12106191" sldId="2147483668"/>
              <ac:picMk id="16" creationId="{952115AF-5F7A-4D3E-A754-9AB1E7A937E4}"/>
            </ac:picMkLst>
          </pc:picChg>
          <pc:picChg chg="add mod">
            <ac:chgData name="varitsara monsiri" userId="d21832565e14aca8" providerId="LiveId" clId="{A9F117B8-62A7-4BD3-BA53-23E90F9A9691}" dt="2023-11-09T11:23:17.569" v="3205" actId="165"/>
            <ac:picMkLst>
              <pc:docMk/>
              <pc:sldMasterMk cId="1139428428" sldId="2147483660"/>
              <pc:sldLayoutMk cId="12106191" sldId="2147483668"/>
              <ac:picMk id="17" creationId="{BCE8B5AE-F94E-478F-ACA0-DD6D61998E24}"/>
            </ac:picMkLst>
          </pc:picChg>
          <pc:picChg chg="add mod">
            <ac:chgData name="varitsara monsiri" userId="d21832565e14aca8" providerId="LiveId" clId="{A9F117B8-62A7-4BD3-BA53-23E90F9A9691}" dt="2023-11-09T11:23:17.569" v="3205" actId="165"/>
            <ac:picMkLst>
              <pc:docMk/>
              <pc:sldMasterMk cId="1139428428" sldId="2147483660"/>
              <pc:sldLayoutMk cId="12106191" sldId="2147483668"/>
              <ac:picMk id="18" creationId="{6A88E8B0-F2DA-4C69-A955-61238F57FFA3}"/>
            </ac:picMkLst>
          </pc:picChg>
          <pc:picChg chg="add mod">
            <ac:chgData name="varitsara monsiri" userId="d21832565e14aca8" providerId="LiveId" clId="{A9F117B8-62A7-4BD3-BA53-23E90F9A9691}" dt="2023-11-09T11:23:17.569" v="3205" actId="165"/>
            <ac:picMkLst>
              <pc:docMk/>
              <pc:sldMasterMk cId="1139428428" sldId="2147483660"/>
              <pc:sldLayoutMk cId="12106191" sldId="2147483668"/>
              <ac:picMk id="19" creationId="{E39BEA7D-0DDC-4834-B9EF-E108B60A62D0}"/>
            </ac:picMkLst>
          </pc:picChg>
          <pc:picChg chg="add mod topLvl">
            <ac:chgData name="varitsara monsiri" userId="d21832565e14aca8" providerId="LiveId" clId="{A9F117B8-62A7-4BD3-BA53-23E90F9A9691}" dt="2023-11-10T09:19:13.888" v="4180" actId="164"/>
            <ac:picMkLst>
              <pc:docMk/>
              <pc:sldMasterMk cId="1139428428" sldId="2147483660"/>
              <pc:sldLayoutMk cId="12106191" sldId="2147483668"/>
              <ac:picMk id="20" creationId="{646EEC38-72A2-463B-9B77-123C151A783D}"/>
            </ac:picMkLst>
          </pc:picChg>
          <pc:picChg chg="add mod topLvl">
            <ac:chgData name="varitsara monsiri" userId="d21832565e14aca8" providerId="LiveId" clId="{A9F117B8-62A7-4BD3-BA53-23E90F9A9691}" dt="2023-11-10T09:19:18.365" v="4181" actId="164"/>
            <ac:picMkLst>
              <pc:docMk/>
              <pc:sldMasterMk cId="1139428428" sldId="2147483660"/>
              <pc:sldLayoutMk cId="12106191" sldId="2147483668"/>
              <ac:picMk id="21" creationId="{E991D656-DC9B-4A45-8ACF-AC3339A6DFE5}"/>
            </ac:picMkLst>
          </pc:picChg>
          <pc:picChg chg="add mod topLvl">
            <ac:chgData name="varitsara monsiri" userId="d21832565e14aca8" providerId="LiveId" clId="{A9F117B8-62A7-4BD3-BA53-23E90F9A9691}" dt="2023-11-10T09:19:18.365" v="4181" actId="164"/>
            <ac:picMkLst>
              <pc:docMk/>
              <pc:sldMasterMk cId="1139428428" sldId="2147483660"/>
              <pc:sldLayoutMk cId="12106191" sldId="2147483668"/>
              <ac:picMk id="22" creationId="{5D089164-02BE-4300-947D-A20547533ECB}"/>
            </ac:picMkLst>
          </pc:picChg>
          <pc:picChg chg="add mod topLvl">
            <ac:chgData name="varitsara monsiri" userId="d21832565e14aca8" providerId="LiveId" clId="{A9F117B8-62A7-4BD3-BA53-23E90F9A9691}" dt="2023-11-10T09:19:13.888" v="4180" actId="164"/>
            <ac:picMkLst>
              <pc:docMk/>
              <pc:sldMasterMk cId="1139428428" sldId="2147483660"/>
              <pc:sldLayoutMk cId="12106191" sldId="2147483668"/>
              <ac:picMk id="23" creationId="{2BFE1744-6469-4B1D-981E-0C768C44B380}"/>
            </ac:picMkLst>
          </pc:picChg>
          <pc:picChg chg="add mod topLvl">
            <ac:chgData name="varitsara monsiri" userId="d21832565e14aca8" providerId="LiveId" clId="{A9F117B8-62A7-4BD3-BA53-23E90F9A9691}" dt="2023-11-09T11:24:45.978" v="3216" actId="1037"/>
            <ac:picMkLst>
              <pc:docMk/>
              <pc:sldMasterMk cId="1139428428" sldId="2147483660"/>
              <pc:sldLayoutMk cId="12106191" sldId="2147483668"/>
              <ac:picMk id="24" creationId="{4EB5DD1B-22D4-44AC-ACEE-C2D029AFCE04}"/>
            </ac:picMkLst>
          </pc:picChg>
          <pc:picChg chg="add mod">
            <ac:chgData name="varitsara monsiri" userId="d21832565e14aca8" providerId="LiveId" clId="{A9F117B8-62A7-4BD3-BA53-23E90F9A9691}" dt="2023-11-09T11:23:17.569" v="3205" actId="165"/>
            <ac:picMkLst>
              <pc:docMk/>
              <pc:sldMasterMk cId="1139428428" sldId="2147483660"/>
              <pc:sldLayoutMk cId="12106191" sldId="2147483668"/>
              <ac:picMk id="25" creationId="{36DF4DC9-10DB-4C89-B77B-D187657D62E3}"/>
            </ac:picMkLst>
          </pc:picChg>
          <pc:picChg chg="add mod">
            <ac:chgData name="varitsara monsiri" userId="d21832565e14aca8" providerId="LiveId" clId="{A9F117B8-62A7-4BD3-BA53-23E90F9A9691}" dt="2023-11-09T11:23:17.569" v="3205" actId="165"/>
            <ac:picMkLst>
              <pc:docMk/>
              <pc:sldMasterMk cId="1139428428" sldId="2147483660"/>
              <pc:sldLayoutMk cId="12106191" sldId="2147483668"/>
              <ac:picMk id="26" creationId="{802A7A53-A67E-4D3B-95EE-A85E5F173BB7}"/>
            </ac:picMkLst>
          </pc:picChg>
          <pc:picChg chg="add mod">
            <ac:chgData name="varitsara monsiri" userId="d21832565e14aca8" providerId="LiveId" clId="{A9F117B8-62A7-4BD3-BA53-23E90F9A9691}" dt="2023-11-09T11:23:17.569" v="3205" actId="165"/>
            <ac:picMkLst>
              <pc:docMk/>
              <pc:sldMasterMk cId="1139428428" sldId="2147483660"/>
              <pc:sldLayoutMk cId="12106191" sldId="2147483668"/>
              <ac:picMk id="27" creationId="{22B0194D-F238-451B-B553-AE9FA4025568}"/>
            </ac:picMkLst>
          </pc:picChg>
          <pc:picChg chg="add mod">
            <ac:chgData name="varitsara monsiri" userId="d21832565e14aca8" providerId="LiveId" clId="{A9F117B8-62A7-4BD3-BA53-23E90F9A9691}" dt="2023-11-09T11:23:17.569" v="3205" actId="165"/>
            <ac:picMkLst>
              <pc:docMk/>
              <pc:sldMasterMk cId="1139428428" sldId="2147483660"/>
              <pc:sldLayoutMk cId="12106191" sldId="2147483668"/>
              <ac:picMk id="28" creationId="{E1946AB2-E726-4704-997C-8B60977CE1AC}"/>
            </ac:picMkLst>
          </pc:picChg>
          <pc:picChg chg="add mod topLvl">
            <ac:chgData name="varitsara monsiri" userId="d21832565e14aca8" providerId="LiveId" clId="{A9F117B8-62A7-4BD3-BA53-23E90F9A9691}" dt="2023-11-10T09:19:18.365" v="4181" actId="164"/>
            <ac:picMkLst>
              <pc:docMk/>
              <pc:sldMasterMk cId="1139428428" sldId="2147483660"/>
              <pc:sldLayoutMk cId="12106191" sldId="2147483668"/>
              <ac:picMk id="29" creationId="{10D05A12-ACF6-43C3-859F-95E3C159EA89}"/>
            </ac:picMkLst>
          </pc:picChg>
          <pc:picChg chg="add mod topLvl">
            <ac:chgData name="varitsara monsiri" userId="d21832565e14aca8" providerId="LiveId" clId="{A9F117B8-62A7-4BD3-BA53-23E90F9A9691}" dt="2023-11-10T09:19:13.888" v="4180" actId="164"/>
            <ac:picMkLst>
              <pc:docMk/>
              <pc:sldMasterMk cId="1139428428" sldId="2147483660"/>
              <pc:sldLayoutMk cId="12106191" sldId="2147483668"/>
              <ac:picMk id="30" creationId="{853950B4-6F73-4349-B815-41AF4D3E53A2}"/>
            </ac:picMkLst>
          </pc:picChg>
          <pc:picChg chg="add mod topLvl">
            <ac:chgData name="varitsara monsiri" userId="d21832565e14aca8" providerId="LiveId" clId="{A9F117B8-62A7-4BD3-BA53-23E90F9A9691}" dt="2023-11-10T09:19:13.888" v="4180" actId="164"/>
            <ac:picMkLst>
              <pc:docMk/>
              <pc:sldMasterMk cId="1139428428" sldId="2147483660"/>
              <pc:sldLayoutMk cId="12106191" sldId="2147483668"/>
              <ac:picMk id="31" creationId="{0DF470B4-5431-4DAC-886B-9605D8837302}"/>
            </ac:picMkLst>
          </pc:picChg>
          <pc:picChg chg="add mod topLvl">
            <ac:chgData name="varitsara monsiri" userId="d21832565e14aca8" providerId="LiveId" clId="{A9F117B8-62A7-4BD3-BA53-23E90F9A9691}" dt="2023-11-10T09:19:13.888" v="4180" actId="164"/>
            <ac:picMkLst>
              <pc:docMk/>
              <pc:sldMasterMk cId="1139428428" sldId="2147483660"/>
              <pc:sldLayoutMk cId="12106191" sldId="2147483668"/>
              <ac:picMk id="32" creationId="{0FB3EAF2-E1B1-4151-B133-6C499BB88AFF}"/>
            </ac:picMkLst>
          </pc:picChg>
          <pc:picChg chg="add del mod">
            <ac:chgData name="varitsara monsiri" userId="d21832565e14aca8" providerId="LiveId" clId="{A9F117B8-62A7-4BD3-BA53-23E90F9A9691}" dt="2023-11-09T11:24:23.814" v="3210" actId="21"/>
            <ac:picMkLst>
              <pc:docMk/>
              <pc:sldMasterMk cId="1139428428" sldId="2147483660"/>
              <pc:sldLayoutMk cId="12106191" sldId="2147483668"/>
              <ac:picMk id="33" creationId="{B4992238-10FC-4ADB-B88C-F91ABB4C66A8}"/>
            </ac:picMkLst>
          </pc:picChg>
        </pc:sldLayoutChg>
        <pc:sldLayoutChg chg="addSp delSp modSp mod">
          <pc:chgData name="varitsara monsiri" userId="d21832565e14aca8" providerId="LiveId" clId="{A9F117B8-62A7-4BD3-BA53-23E90F9A9691}" dt="2023-11-10T13:30:03.389" v="6054"/>
          <pc:sldLayoutMkLst>
            <pc:docMk/>
            <pc:sldMasterMk cId="1139428428" sldId="2147483660"/>
            <pc:sldLayoutMk cId="1627785809" sldId="2147483669"/>
          </pc:sldLayoutMkLst>
          <pc:spChg chg="add del mod">
            <ac:chgData name="varitsara monsiri" userId="d21832565e14aca8" providerId="LiveId" clId="{A9F117B8-62A7-4BD3-BA53-23E90F9A9691}" dt="2023-11-09T11:31:36.231" v="3278"/>
            <ac:spMkLst>
              <pc:docMk/>
              <pc:sldMasterMk cId="1139428428" sldId="2147483660"/>
              <pc:sldLayoutMk cId="1627785809" sldId="2147483669"/>
              <ac:spMk id="2" creationId="{55E2BCE4-9482-4C80-9C93-4666F4729A78}"/>
            </ac:spMkLst>
          </pc:spChg>
          <pc:spChg chg="add del mod">
            <ac:chgData name="varitsara monsiri" userId="d21832565e14aca8" providerId="LiveId" clId="{A9F117B8-62A7-4BD3-BA53-23E90F9A9691}" dt="2023-11-09T11:31:36.231" v="3278"/>
            <ac:spMkLst>
              <pc:docMk/>
              <pc:sldMasterMk cId="1139428428" sldId="2147483660"/>
              <pc:sldLayoutMk cId="1627785809" sldId="2147483669"/>
              <ac:spMk id="3" creationId="{19139898-3B30-4C2E-A71A-B3894B008007}"/>
            </ac:spMkLst>
          </pc:spChg>
          <pc:spChg chg="add del mod">
            <ac:chgData name="varitsara monsiri" userId="d21832565e14aca8" providerId="LiveId" clId="{A9F117B8-62A7-4BD3-BA53-23E90F9A9691}" dt="2023-11-09T11:42:30.857" v="3593"/>
            <ac:spMkLst>
              <pc:docMk/>
              <pc:sldMasterMk cId="1139428428" sldId="2147483660"/>
              <pc:sldLayoutMk cId="1627785809" sldId="2147483669"/>
              <ac:spMk id="4" creationId="{1180B02D-5185-4B2B-BD1D-6AC466528A70}"/>
            </ac:spMkLst>
          </pc:spChg>
          <pc:spChg chg="add mod">
            <ac:chgData name="varitsara monsiri" userId="d21832565e14aca8" providerId="LiveId" clId="{A9F117B8-62A7-4BD3-BA53-23E90F9A9691}" dt="2023-11-09T11:38:04.110" v="3495" actId="1035"/>
            <ac:spMkLst>
              <pc:docMk/>
              <pc:sldMasterMk cId="1139428428" sldId="2147483660"/>
              <pc:sldLayoutMk cId="1627785809" sldId="2147483669"/>
              <ac:spMk id="5" creationId="{383ED3CB-F3C3-4A7E-B2E9-44F5E7078700}"/>
            </ac:spMkLst>
          </pc:spChg>
          <pc:spChg chg="add mod">
            <ac:chgData name="varitsara monsiri" userId="d21832565e14aca8" providerId="LiveId" clId="{A9F117B8-62A7-4BD3-BA53-23E90F9A9691}" dt="2023-11-09T11:38:15.051" v="3510" actId="1036"/>
            <ac:spMkLst>
              <pc:docMk/>
              <pc:sldMasterMk cId="1139428428" sldId="2147483660"/>
              <pc:sldLayoutMk cId="1627785809" sldId="2147483669"/>
              <ac:spMk id="6" creationId="{FF1F3218-65A7-4B15-A525-2A6E777F546F}"/>
            </ac:spMkLst>
          </pc:spChg>
          <pc:spChg chg="add del">
            <ac:chgData name="varitsara monsiri" userId="d21832565e14aca8" providerId="LiveId" clId="{A9F117B8-62A7-4BD3-BA53-23E90F9A9691}" dt="2023-11-09T11:40:44.020" v="3573" actId="11529"/>
            <ac:spMkLst>
              <pc:docMk/>
              <pc:sldMasterMk cId="1139428428" sldId="2147483660"/>
              <pc:sldLayoutMk cId="1627785809" sldId="2147483669"/>
              <ac:spMk id="7" creationId="{DD62A5FB-2B2B-4E3A-AA39-2A234F35B80A}"/>
            </ac:spMkLst>
          </pc:spChg>
          <pc:spChg chg="add del mod">
            <ac:chgData name="varitsara monsiri" userId="d21832565e14aca8" providerId="LiveId" clId="{A9F117B8-62A7-4BD3-BA53-23E90F9A9691}" dt="2023-11-09T11:42:30.857" v="3593"/>
            <ac:spMkLst>
              <pc:docMk/>
              <pc:sldMasterMk cId="1139428428" sldId="2147483660"/>
              <pc:sldLayoutMk cId="1627785809" sldId="2147483669"/>
              <ac:spMk id="8" creationId="{057BDE7D-1697-44E5-9AF9-B59E398E67C2}"/>
            </ac:spMkLst>
          </pc:spChg>
          <pc:spChg chg="mod">
            <ac:chgData name="varitsara monsiri" userId="d21832565e14aca8" providerId="LiveId" clId="{A9F117B8-62A7-4BD3-BA53-23E90F9A9691}" dt="2023-11-10T13:30:03.389" v="6054"/>
            <ac:spMkLst>
              <pc:docMk/>
              <pc:sldMasterMk cId="1139428428" sldId="2147483660"/>
              <pc:sldLayoutMk cId="1627785809" sldId="2147483669"/>
              <ac:spMk id="9" creationId="{663F6467-29A3-4504-BAEB-343CFFF058AD}"/>
            </ac:spMkLst>
          </pc:spChg>
        </pc:sldLayoutChg>
        <pc:sldLayoutChg chg="addSp delSp modSp mod">
          <pc:chgData name="varitsara monsiri" userId="d21832565e14aca8" providerId="LiveId" clId="{A9F117B8-62A7-4BD3-BA53-23E90F9A9691}" dt="2023-11-09T09:13:01.619" v="1738" actId="207"/>
          <pc:sldLayoutMkLst>
            <pc:docMk/>
            <pc:sldMasterMk cId="1139428428" sldId="2147483660"/>
            <pc:sldLayoutMk cId="509203116" sldId="2147483670"/>
          </pc:sldLayoutMkLst>
          <pc:spChg chg="add mod">
            <ac:chgData name="varitsara monsiri" userId="d21832565e14aca8" providerId="LiveId" clId="{A9F117B8-62A7-4BD3-BA53-23E90F9A9691}" dt="2023-11-09T08:58:47.052" v="1452"/>
            <ac:spMkLst>
              <pc:docMk/>
              <pc:sldMasterMk cId="1139428428" sldId="2147483660"/>
              <pc:sldLayoutMk cId="509203116" sldId="2147483670"/>
              <ac:spMk id="2" creationId="{EFFC7264-D89F-4F86-B496-37253ED02790}"/>
            </ac:spMkLst>
          </pc:spChg>
          <pc:spChg chg="add mod">
            <ac:chgData name="varitsara monsiri" userId="d21832565e14aca8" providerId="LiveId" clId="{A9F117B8-62A7-4BD3-BA53-23E90F9A9691}" dt="2023-11-09T09:13:01.619" v="1738" actId="207"/>
            <ac:spMkLst>
              <pc:docMk/>
              <pc:sldMasterMk cId="1139428428" sldId="2147483660"/>
              <pc:sldLayoutMk cId="509203116" sldId="2147483670"/>
              <ac:spMk id="3" creationId="{71A5235F-895F-4DF6-BBC1-C501255A21A4}"/>
            </ac:spMkLst>
          </pc:spChg>
          <pc:spChg chg="add mod">
            <ac:chgData name="varitsara monsiri" userId="d21832565e14aca8" providerId="LiveId" clId="{A9F117B8-62A7-4BD3-BA53-23E90F9A9691}" dt="2023-11-09T08:59:24.389" v="1476" actId="1035"/>
            <ac:spMkLst>
              <pc:docMk/>
              <pc:sldMasterMk cId="1139428428" sldId="2147483660"/>
              <pc:sldLayoutMk cId="509203116" sldId="2147483670"/>
              <ac:spMk id="4" creationId="{08470C8E-83E3-4F0C-A1BD-927E8892A523}"/>
            </ac:spMkLst>
          </pc:spChg>
          <pc:spChg chg="add mod">
            <ac:chgData name="varitsara monsiri" userId="d21832565e14aca8" providerId="LiveId" clId="{A9F117B8-62A7-4BD3-BA53-23E90F9A9691}" dt="2023-11-09T09:13:01.619" v="1738" actId="207"/>
            <ac:spMkLst>
              <pc:docMk/>
              <pc:sldMasterMk cId="1139428428" sldId="2147483660"/>
              <pc:sldLayoutMk cId="509203116" sldId="2147483670"/>
              <ac:spMk id="5" creationId="{4C3A79BC-7D9F-49DA-8C52-C5569D981AAD}"/>
            </ac:spMkLst>
          </pc:spChg>
          <pc:spChg chg="add mod">
            <ac:chgData name="varitsara monsiri" userId="d21832565e14aca8" providerId="LiveId" clId="{A9F117B8-62A7-4BD3-BA53-23E90F9A9691}" dt="2023-11-09T09:12:48.725" v="1730" actId="1038"/>
            <ac:spMkLst>
              <pc:docMk/>
              <pc:sldMasterMk cId="1139428428" sldId="2147483660"/>
              <pc:sldLayoutMk cId="509203116" sldId="2147483670"/>
              <ac:spMk id="6" creationId="{4E483DB1-0C49-4C1A-A2AF-78178ACDDAFC}"/>
            </ac:spMkLst>
          </pc:spChg>
          <pc:spChg chg="add mod">
            <ac:chgData name="varitsara monsiri" userId="d21832565e14aca8" providerId="LiveId" clId="{A9F117B8-62A7-4BD3-BA53-23E90F9A9691}" dt="2023-11-09T09:13:01.619" v="1738" actId="207"/>
            <ac:spMkLst>
              <pc:docMk/>
              <pc:sldMasterMk cId="1139428428" sldId="2147483660"/>
              <pc:sldLayoutMk cId="509203116" sldId="2147483670"/>
              <ac:spMk id="7" creationId="{DB53CF5A-214C-4885-9354-9AFBD27B5479}"/>
            </ac:spMkLst>
          </pc:spChg>
          <pc:spChg chg="add mod">
            <ac:chgData name="varitsara monsiri" userId="d21832565e14aca8" providerId="LiveId" clId="{A9F117B8-62A7-4BD3-BA53-23E90F9A9691}" dt="2023-11-09T09:12:48.725" v="1730" actId="1038"/>
            <ac:spMkLst>
              <pc:docMk/>
              <pc:sldMasterMk cId="1139428428" sldId="2147483660"/>
              <pc:sldLayoutMk cId="509203116" sldId="2147483670"/>
              <ac:spMk id="8" creationId="{76329BA8-456A-4A24-AA6D-D495B7E01F0B}"/>
            </ac:spMkLst>
          </pc:spChg>
          <pc:spChg chg="add mod">
            <ac:chgData name="varitsara monsiri" userId="d21832565e14aca8" providerId="LiveId" clId="{A9F117B8-62A7-4BD3-BA53-23E90F9A9691}" dt="2023-11-09T09:13:01.619" v="1738" actId="207"/>
            <ac:spMkLst>
              <pc:docMk/>
              <pc:sldMasterMk cId="1139428428" sldId="2147483660"/>
              <pc:sldLayoutMk cId="509203116" sldId="2147483670"/>
              <ac:spMk id="9" creationId="{FFA978E6-78E2-4A18-8F33-75C638122781}"/>
            </ac:spMkLst>
          </pc:spChg>
          <pc:spChg chg="add mod">
            <ac:chgData name="varitsara monsiri" userId="d21832565e14aca8" providerId="LiveId" clId="{A9F117B8-62A7-4BD3-BA53-23E90F9A9691}" dt="2023-11-09T09:12:52.288" v="1737" actId="1037"/>
            <ac:spMkLst>
              <pc:docMk/>
              <pc:sldMasterMk cId="1139428428" sldId="2147483660"/>
              <pc:sldLayoutMk cId="509203116" sldId="2147483670"/>
              <ac:spMk id="10" creationId="{DFF261B0-4B27-4356-A8F5-B07BE2EE892B}"/>
            </ac:spMkLst>
          </pc:spChg>
          <pc:spChg chg="add mod">
            <ac:chgData name="varitsara monsiri" userId="d21832565e14aca8" providerId="LiveId" clId="{A9F117B8-62A7-4BD3-BA53-23E90F9A9691}" dt="2023-11-09T09:13:01.619" v="1738" actId="207"/>
            <ac:spMkLst>
              <pc:docMk/>
              <pc:sldMasterMk cId="1139428428" sldId="2147483660"/>
              <pc:sldLayoutMk cId="509203116" sldId="2147483670"/>
              <ac:spMk id="11" creationId="{7EEB6620-3EE9-464B-BB3A-37E34D604EEB}"/>
            </ac:spMkLst>
          </pc:spChg>
          <pc:spChg chg="add mod">
            <ac:chgData name="varitsara monsiri" userId="d21832565e14aca8" providerId="LiveId" clId="{A9F117B8-62A7-4BD3-BA53-23E90F9A9691}" dt="2023-11-09T09:12:52.288" v="1737" actId="1037"/>
            <ac:spMkLst>
              <pc:docMk/>
              <pc:sldMasterMk cId="1139428428" sldId="2147483660"/>
              <pc:sldLayoutMk cId="509203116" sldId="2147483670"/>
              <ac:spMk id="12" creationId="{214A7EEA-3765-43FA-82C4-AD60AAC83145}"/>
            </ac:spMkLst>
          </pc:spChg>
          <pc:spChg chg="add mod">
            <ac:chgData name="varitsara monsiri" userId="d21832565e14aca8" providerId="LiveId" clId="{A9F117B8-62A7-4BD3-BA53-23E90F9A9691}" dt="2023-11-09T09:13:01.619" v="1738" actId="207"/>
            <ac:spMkLst>
              <pc:docMk/>
              <pc:sldMasterMk cId="1139428428" sldId="2147483660"/>
              <pc:sldLayoutMk cId="509203116" sldId="2147483670"/>
              <ac:spMk id="13" creationId="{6F4F4647-2C8F-414F-B93D-B978C2D032C5}"/>
            </ac:spMkLst>
          </pc:spChg>
          <pc:grpChg chg="add del mod">
            <ac:chgData name="varitsara monsiri" userId="d21832565e14aca8" providerId="LiveId" clId="{A9F117B8-62A7-4BD3-BA53-23E90F9A9691}" dt="2023-11-09T09:04:43.976" v="1573" actId="21"/>
            <ac:grpSpMkLst>
              <pc:docMk/>
              <pc:sldMasterMk cId="1139428428" sldId="2147483660"/>
              <pc:sldLayoutMk cId="509203116" sldId="2147483670"/>
              <ac:grpSpMk id="21" creationId="{3F90EDC8-E965-4CCD-A172-E762DE563466}"/>
            </ac:grpSpMkLst>
          </pc:grpChg>
          <pc:grpChg chg="add del mod">
            <ac:chgData name="varitsara monsiri" userId="d21832565e14aca8" providerId="LiveId" clId="{A9F117B8-62A7-4BD3-BA53-23E90F9A9691}" dt="2023-11-09T09:07:29.154" v="1651" actId="165"/>
            <ac:grpSpMkLst>
              <pc:docMk/>
              <pc:sldMasterMk cId="1139428428" sldId="2147483660"/>
              <pc:sldLayoutMk cId="509203116" sldId="2147483670"/>
              <ac:grpSpMk id="29" creationId="{9710C058-B096-4CF9-A47C-0CDD0CDA7AF5}"/>
            </ac:grpSpMkLst>
          </pc:grpChg>
          <pc:grpChg chg="add del mod">
            <ac:chgData name="varitsara monsiri" userId="d21832565e14aca8" providerId="LiveId" clId="{A9F117B8-62A7-4BD3-BA53-23E90F9A9691}" dt="2023-11-09T09:07:29.154" v="1651" actId="165"/>
            <ac:grpSpMkLst>
              <pc:docMk/>
              <pc:sldMasterMk cId="1139428428" sldId="2147483660"/>
              <pc:sldLayoutMk cId="509203116" sldId="2147483670"/>
              <ac:grpSpMk id="30" creationId="{CB7536E6-675A-4613-A596-19C978CE88EF}"/>
            </ac:grpSpMkLst>
          </pc:grpChg>
          <pc:picChg chg="add mod topLvl">
            <ac:chgData name="varitsara monsiri" userId="d21832565e14aca8" providerId="LiveId" clId="{A9F117B8-62A7-4BD3-BA53-23E90F9A9691}" dt="2023-11-09T09:07:29.154" v="1651" actId="165"/>
            <ac:picMkLst>
              <pc:docMk/>
              <pc:sldMasterMk cId="1139428428" sldId="2147483660"/>
              <pc:sldLayoutMk cId="509203116" sldId="2147483670"/>
              <ac:picMk id="14" creationId="{73771ED2-846E-4853-99CA-8EBF69BE69EE}"/>
            </ac:picMkLst>
          </pc:picChg>
          <pc:picChg chg="add mod">
            <ac:chgData name="varitsara monsiri" userId="d21832565e14aca8" providerId="LiveId" clId="{A9F117B8-62A7-4BD3-BA53-23E90F9A9691}" dt="2023-11-09T09:04:42.645" v="1572" actId="164"/>
            <ac:picMkLst>
              <pc:docMk/>
              <pc:sldMasterMk cId="1139428428" sldId="2147483660"/>
              <pc:sldLayoutMk cId="509203116" sldId="2147483670"/>
              <ac:picMk id="15" creationId="{59EF0458-7E50-464A-88FD-A2A0981C8C8B}"/>
            </ac:picMkLst>
          </pc:picChg>
          <pc:picChg chg="add mod">
            <ac:chgData name="varitsara monsiri" userId="d21832565e14aca8" providerId="LiveId" clId="{A9F117B8-62A7-4BD3-BA53-23E90F9A9691}" dt="2023-11-09T09:04:42.645" v="1572" actId="164"/>
            <ac:picMkLst>
              <pc:docMk/>
              <pc:sldMasterMk cId="1139428428" sldId="2147483660"/>
              <pc:sldLayoutMk cId="509203116" sldId="2147483670"/>
              <ac:picMk id="16" creationId="{E205CC42-89BE-4123-A500-EB768E621496}"/>
            </ac:picMkLst>
          </pc:picChg>
          <pc:picChg chg="add mod topLvl">
            <ac:chgData name="varitsara monsiri" userId="d21832565e14aca8" providerId="LiveId" clId="{A9F117B8-62A7-4BD3-BA53-23E90F9A9691}" dt="2023-11-09T09:07:35.692" v="1657" actId="1037"/>
            <ac:picMkLst>
              <pc:docMk/>
              <pc:sldMasterMk cId="1139428428" sldId="2147483660"/>
              <pc:sldLayoutMk cId="509203116" sldId="2147483670"/>
              <ac:picMk id="17" creationId="{342DF30C-7A01-4F6E-923E-FD80B1C72CAC}"/>
            </ac:picMkLst>
          </pc:picChg>
          <pc:picChg chg="add mod topLvl">
            <ac:chgData name="varitsara monsiri" userId="d21832565e14aca8" providerId="LiveId" clId="{A9F117B8-62A7-4BD3-BA53-23E90F9A9691}" dt="2023-11-09T09:08:54.978" v="1697" actId="1036"/>
            <ac:picMkLst>
              <pc:docMk/>
              <pc:sldMasterMk cId="1139428428" sldId="2147483660"/>
              <pc:sldLayoutMk cId="509203116" sldId="2147483670"/>
              <ac:picMk id="18" creationId="{68C67BE1-E302-467D-844E-E4127C56ED73}"/>
            </ac:picMkLst>
          </pc:picChg>
          <pc:picChg chg="add mod">
            <ac:chgData name="varitsara monsiri" userId="d21832565e14aca8" providerId="LiveId" clId="{A9F117B8-62A7-4BD3-BA53-23E90F9A9691}" dt="2023-11-09T09:04:42.645" v="1572" actId="164"/>
            <ac:picMkLst>
              <pc:docMk/>
              <pc:sldMasterMk cId="1139428428" sldId="2147483660"/>
              <pc:sldLayoutMk cId="509203116" sldId="2147483670"/>
              <ac:picMk id="19" creationId="{65ED159B-CAF7-461D-8A2F-E79653B3E511}"/>
            </ac:picMkLst>
          </pc:picChg>
          <pc:picChg chg="add mod topLvl">
            <ac:chgData name="varitsara monsiri" userId="d21832565e14aca8" providerId="LiveId" clId="{A9F117B8-62A7-4BD3-BA53-23E90F9A9691}" dt="2023-11-09T09:07:29.154" v="1651" actId="165"/>
            <ac:picMkLst>
              <pc:docMk/>
              <pc:sldMasterMk cId="1139428428" sldId="2147483660"/>
              <pc:sldLayoutMk cId="509203116" sldId="2147483670"/>
              <ac:picMk id="20" creationId="{9927FE99-CF91-4888-8FA2-03C6E4D7F750}"/>
            </ac:picMkLst>
          </pc:picChg>
          <pc:picChg chg="add del mod">
            <ac:chgData name="varitsara monsiri" userId="d21832565e14aca8" providerId="LiveId" clId="{A9F117B8-62A7-4BD3-BA53-23E90F9A9691}" dt="2023-11-09T09:06:50.577" v="1642" actId="478"/>
            <ac:picMkLst>
              <pc:docMk/>
              <pc:sldMasterMk cId="1139428428" sldId="2147483660"/>
              <pc:sldLayoutMk cId="509203116" sldId="2147483670"/>
              <ac:picMk id="22" creationId="{08BCBBE2-295C-4F1D-BD69-BFB57BE5B183}"/>
            </ac:picMkLst>
          </pc:picChg>
          <pc:picChg chg="add del mod">
            <ac:chgData name="varitsara monsiri" userId="d21832565e14aca8" providerId="LiveId" clId="{A9F117B8-62A7-4BD3-BA53-23E90F9A9691}" dt="2023-11-09T09:06:50.577" v="1642" actId="478"/>
            <ac:picMkLst>
              <pc:docMk/>
              <pc:sldMasterMk cId="1139428428" sldId="2147483660"/>
              <pc:sldLayoutMk cId="509203116" sldId="2147483670"/>
              <ac:picMk id="23" creationId="{E9AFC934-EF1C-454F-88A0-EC4484DED4B5}"/>
            </ac:picMkLst>
          </pc:picChg>
          <pc:picChg chg="add del mod">
            <ac:chgData name="varitsara monsiri" userId="d21832565e14aca8" providerId="LiveId" clId="{A9F117B8-62A7-4BD3-BA53-23E90F9A9691}" dt="2023-11-09T09:06:50.577" v="1642" actId="478"/>
            <ac:picMkLst>
              <pc:docMk/>
              <pc:sldMasterMk cId="1139428428" sldId="2147483660"/>
              <pc:sldLayoutMk cId="509203116" sldId="2147483670"/>
              <ac:picMk id="24" creationId="{5ECE679C-31C1-4E38-9AC5-911A9D2B4743}"/>
            </ac:picMkLst>
          </pc:picChg>
          <pc:picChg chg="add del mod">
            <ac:chgData name="varitsara monsiri" userId="d21832565e14aca8" providerId="LiveId" clId="{A9F117B8-62A7-4BD3-BA53-23E90F9A9691}" dt="2023-11-09T09:06:50.577" v="1642" actId="478"/>
            <ac:picMkLst>
              <pc:docMk/>
              <pc:sldMasterMk cId="1139428428" sldId="2147483660"/>
              <pc:sldLayoutMk cId="509203116" sldId="2147483670"/>
              <ac:picMk id="25" creationId="{D568C73F-E618-41EF-934A-67FA1562D01D}"/>
            </ac:picMkLst>
          </pc:picChg>
          <pc:picChg chg="add del mod">
            <ac:chgData name="varitsara monsiri" userId="d21832565e14aca8" providerId="LiveId" clId="{A9F117B8-62A7-4BD3-BA53-23E90F9A9691}" dt="2023-11-09T09:06:50.577" v="1642" actId="478"/>
            <ac:picMkLst>
              <pc:docMk/>
              <pc:sldMasterMk cId="1139428428" sldId="2147483660"/>
              <pc:sldLayoutMk cId="509203116" sldId="2147483670"/>
              <ac:picMk id="26" creationId="{42967A65-4C9A-454C-B7B7-B2D04DBC73BE}"/>
            </ac:picMkLst>
          </pc:picChg>
          <pc:picChg chg="add del mod">
            <ac:chgData name="varitsara monsiri" userId="d21832565e14aca8" providerId="LiveId" clId="{A9F117B8-62A7-4BD3-BA53-23E90F9A9691}" dt="2023-11-09T09:06:50.577" v="1642" actId="478"/>
            <ac:picMkLst>
              <pc:docMk/>
              <pc:sldMasterMk cId="1139428428" sldId="2147483660"/>
              <pc:sldLayoutMk cId="509203116" sldId="2147483670"/>
              <ac:picMk id="27" creationId="{3989BE2B-1060-457A-80AA-D450A748EDD6}"/>
            </ac:picMkLst>
          </pc:picChg>
          <pc:picChg chg="add del mod">
            <ac:chgData name="varitsara monsiri" userId="d21832565e14aca8" providerId="LiveId" clId="{A9F117B8-62A7-4BD3-BA53-23E90F9A9691}" dt="2023-11-09T09:06:50.577" v="1642" actId="478"/>
            <ac:picMkLst>
              <pc:docMk/>
              <pc:sldMasterMk cId="1139428428" sldId="2147483660"/>
              <pc:sldLayoutMk cId="509203116" sldId="2147483670"/>
              <ac:picMk id="28" creationId="{210F7CF4-E318-412C-B640-076D93916647}"/>
            </ac:picMkLst>
          </pc:picChg>
          <pc:picChg chg="mod topLvl">
            <ac:chgData name="varitsara monsiri" userId="d21832565e14aca8" providerId="LiveId" clId="{A9F117B8-62A7-4BD3-BA53-23E90F9A9691}" dt="2023-11-09T09:07:29.154" v="1651" actId="165"/>
            <ac:picMkLst>
              <pc:docMk/>
              <pc:sldMasterMk cId="1139428428" sldId="2147483660"/>
              <pc:sldLayoutMk cId="509203116" sldId="2147483670"/>
              <ac:picMk id="31" creationId="{2B93AA6A-4EA5-4249-B28B-60438EB5DFE8}"/>
            </ac:picMkLst>
          </pc:picChg>
          <pc:picChg chg="mod topLvl">
            <ac:chgData name="varitsara monsiri" userId="d21832565e14aca8" providerId="LiveId" clId="{A9F117B8-62A7-4BD3-BA53-23E90F9A9691}" dt="2023-11-09T09:07:31.951" v="1654" actId="1038"/>
            <ac:picMkLst>
              <pc:docMk/>
              <pc:sldMasterMk cId="1139428428" sldId="2147483660"/>
              <pc:sldLayoutMk cId="509203116" sldId="2147483670"/>
              <ac:picMk id="32" creationId="{4E4C56C5-9838-4440-AC25-FFD55A25BD59}"/>
            </ac:picMkLst>
          </pc:picChg>
          <pc:picChg chg="mod topLvl">
            <ac:chgData name="varitsara monsiri" userId="d21832565e14aca8" providerId="LiveId" clId="{A9F117B8-62A7-4BD3-BA53-23E90F9A9691}" dt="2023-11-09T09:08:54.978" v="1697" actId="1036"/>
            <ac:picMkLst>
              <pc:docMk/>
              <pc:sldMasterMk cId="1139428428" sldId="2147483660"/>
              <pc:sldLayoutMk cId="509203116" sldId="2147483670"/>
              <ac:picMk id="33" creationId="{0CB65B01-632E-441C-8C98-F031742A0279}"/>
            </ac:picMkLst>
          </pc:picChg>
          <pc:picChg chg="del mod topLvl">
            <ac:chgData name="varitsara monsiri" userId="d21832565e14aca8" providerId="LiveId" clId="{A9F117B8-62A7-4BD3-BA53-23E90F9A9691}" dt="2023-11-09T09:07:53.529" v="1658" actId="478"/>
            <ac:picMkLst>
              <pc:docMk/>
              <pc:sldMasterMk cId="1139428428" sldId="2147483660"/>
              <pc:sldLayoutMk cId="509203116" sldId="2147483670"/>
              <ac:picMk id="34" creationId="{F41C7AF3-83ED-41A6-A145-2B0D4E17C64A}"/>
            </ac:picMkLst>
          </pc:picChg>
          <pc:picChg chg="add mod">
            <ac:chgData name="varitsara monsiri" userId="d21832565e14aca8" providerId="LiveId" clId="{A9F117B8-62A7-4BD3-BA53-23E90F9A9691}" dt="2023-11-09T09:08:09.886" v="1660" actId="1076"/>
            <ac:picMkLst>
              <pc:docMk/>
              <pc:sldMasterMk cId="1139428428" sldId="2147483660"/>
              <pc:sldLayoutMk cId="509203116" sldId="2147483670"/>
              <ac:picMk id="35" creationId="{A79D4C81-B02E-4DC3-AC5C-574B335DC833}"/>
            </ac:picMkLst>
          </pc:picChg>
        </pc:sldLayoutChg>
        <pc:sldLayoutChg chg="addSp delSp modSp mod">
          <pc:chgData name="varitsara monsiri" userId="d21832565e14aca8" providerId="LiveId" clId="{A9F117B8-62A7-4BD3-BA53-23E90F9A9691}" dt="2023-11-10T11:30:39.405" v="5087" actId="21"/>
          <pc:sldLayoutMkLst>
            <pc:docMk/>
            <pc:sldMasterMk cId="1139428428" sldId="2147483660"/>
            <pc:sldLayoutMk cId="3883508814" sldId="2147483671"/>
          </pc:sldLayoutMkLst>
          <pc:spChg chg="add mod">
            <ac:chgData name="varitsara monsiri" userId="d21832565e14aca8" providerId="LiveId" clId="{A9F117B8-62A7-4BD3-BA53-23E90F9A9691}" dt="2023-11-10T10:28:40.198" v="4803" actId="207"/>
            <ac:spMkLst>
              <pc:docMk/>
              <pc:sldMasterMk cId="1139428428" sldId="2147483660"/>
              <pc:sldLayoutMk cId="3883508814" sldId="2147483671"/>
              <ac:spMk id="27" creationId="{D4CBADC3-D04B-421E-B8CC-667C23EA4017}"/>
            </ac:spMkLst>
          </pc:spChg>
          <pc:spChg chg="add mod">
            <ac:chgData name="varitsara monsiri" userId="d21832565e14aca8" providerId="LiveId" clId="{A9F117B8-62A7-4BD3-BA53-23E90F9A9691}" dt="2023-11-10T10:59:13.097" v="4828" actId="20577"/>
            <ac:spMkLst>
              <pc:docMk/>
              <pc:sldMasterMk cId="1139428428" sldId="2147483660"/>
              <pc:sldLayoutMk cId="3883508814" sldId="2147483671"/>
              <ac:spMk id="28" creationId="{021F1A35-7105-4628-8820-585BAF222F88}"/>
            </ac:spMkLst>
          </pc:spChg>
          <pc:spChg chg="add del mod">
            <ac:chgData name="varitsara monsiri" userId="d21832565e14aca8" providerId="LiveId" clId="{A9F117B8-62A7-4BD3-BA53-23E90F9A9691}" dt="2023-11-10T10:28:35.028" v="4802" actId="478"/>
            <ac:spMkLst>
              <pc:docMk/>
              <pc:sldMasterMk cId="1139428428" sldId="2147483660"/>
              <pc:sldLayoutMk cId="3883508814" sldId="2147483671"/>
              <ac:spMk id="29" creationId="{AD0119A1-3F14-47CA-ADAB-A85EAB2B8DF2}"/>
            </ac:spMkLst>
          </pc:spChg>
          <pc:spChg chg="add mod">
            <ac:chgData name="varitsara monsiri" userId="d21832565e14aca8" providerId="LiveId" clId="{A9F117B8-62A7-4BD3-BA53-23E90F9A9691}" dt="2023-11-10T10:28:40.198" v="4803" actId="207"/>
            <ac:spMkLst>
              <pc:docMk/>
              <pc:sldMasterMk cId="1139428428" sldId="2147483660"/>
              <pc:sldLayoutMk cId="3883508814" sldId="2147483671"/>
              <ac:spMk id="30" creationId="{4661BD4A-F9C3-41DA-ABB9-2F7CB16B8611}"/>
            </ac:spMkLst>
          </pc:spChg>
          <pc:spChg chg="add mod">
            <ac:chgData name="varitsara monsiri" userId="d21832565e14aca8" providerId="LiveId" clId="{A9F117B8-62A7-4BD3-BA53-23E90F9A9691}" dt="2023-11-10T10:28:45.286" v="4804" actId="207"/>
            <ac:spMkLst>
              <pc:docMk/>
              <pc:sldMasterMk cId="1139428428" sldId="2147483660"/>
              <pc:sldLayoutMk cId="3883508814" sldId="2147483671"/>
              <ac:spMk id="31" creationId="{EA31FCD6-0918-46CD-B18C-EFAB8B43717A}"/>
            </ac:spMkLst>
          </pc:spChg>
          <pc:spChg chg="add del mod">
            <ac:chgData name="varitsara monsiri" userId="d21832565e14aca8" providerId="LiveId" clId="{A9F117B8-62A7-4BD3-BA53-23E90F9A9691}" dt="2023-11-10T10:28:35.028" v="4802" actId="478"/>
            <ac:spMkLst>
              <pc:docMk/>
              <pc:sldMasterMk cId="1139428428" sldId="2147483660"/>
              <pc:sldLayoutMk cId="3883508814" sldId="2147483671"/>
              <ac:spMk id="32" creationId="{61878986-3168-4015-960B-B431991468D2}"/>
            </ac:spMkLst>
          </pc:spChg>
          <pc:spChg chg="add mod">
            <ac:chgData name="varitsara monsiri" userId="d21832565e14aca8" providerId="LiveId" clId="{A9F117B8-62A7-4BD3-BA53-23E90F9A9691}" dt="2023-11-10T10:28:40.198" v="4803" actId="207"/>
            <ac:spMkLst>
              <pc:docMk/>
              <pc:sldMasterMk cId="1139428428" sldId="2147483660"/>
              <pc:sldLayoutMk cId="3883508814" sldId="2147483671"/>
              <ac:spMk id="33" creationId="{7E273FA2-72C7-4D6E-BF38-4911F31E81CB}"/>
            </ac:spMkLst>
          </pc:spChg>
          <pc:spChg chg="add mod">
            <ac:chgData name="varitsara monsiri" userId="d21832565e14aca8" providerId="LiveId" clId="{A9F117B8-62A7-4BD3-BA53-23E90F9A9691}" dt="2023-11-10T10:28:45.286" v="4804" actId="207"/>
            <ac:spMkLst>
              <pc:docMk/>
              <pc:sldMasterMk cId="1139428428" sldId="2147483660"/>
              <pc:sldLayoutMk cId="3883508814" sldId="2147483671"/>
              <ac:spMk id="34" creationId="{E17DBBB9-053B-4215-8765-AFFBEE966834}"/>
            </ac:spMkLst>
          </pc:spChg>
          <pc:spChg chg="add del mod">
            <ac:chgData name="varitsara monsiri" userId="d21832565e14aca8" providerId="LiveId" clId="{A9F117B8-62A7-4BD3-BA53-23E90F9A9691}" dt="2023-11-10T10:28:35.028" v="4802" actId="478"/>
            <ac:spMkLst>
              <pc:docMk/>
              <pc:sldMasterMk cId="1139428428" sldId="2147483660"/>
              <pc:sldLayoutMk cId="3883508814" sldId="2147483671"/>
              <ac:spMk id="35" creationId="{B0E4252C-4093-480A-B4C2-B5DB385D0193}"/>
            </ac:spMkLst>
          </pc:spChg>
          <pc:spChg chg="add mod">
            <ac:chgData name="varitsara monsiri" userId="d21832565e14aca8" providerId="LiveId" clId="{A9F117B8-62A7-4BD3-BA53-23E90F9A9691}" dt="2023-11-10T10:28:40.198" v="4803" actId="207"/>
            <ac:spMkLst>
              <pc:docMk/>
              <pc:sldMasterMk cId="1139428428" sldId="2147483660"/>
              <pc:sldLayoutMk cId="3883508814" sldId="2147483671"/>
              <ac:spMk id="36" creationId="{EA1BB138-20E0-41C4-BA06-660DF5C91444}"/>
            </ac:spMkLst>
          </pc:spChg>
          <pc:spChg chg="add mod">
            <ac:chgData name="varitsara monsiri" userId="d21832565e14aca8" providerId="LiveId" clId="{A9F117B8-62A7-4BD3-BA53-23E90F9A9691}" dt="2023-11-10T10:28:45.286" v="4804" actId="207"/>
            <ac:spMkLst>
              <pc:docMk/>
              <pc:sldMasterMk cId="1139428428" sldId="2147483660"/>
              <pc:sldLayoutMk cId="3883508814" sldId="2147483671"/>
              <ac:spMk id="37" creationId="{8F3B5CC2-066D-4533-8A79-053E9F1B0348}"/>
            </ac:spMkLst>
          </pc:spChg>
          <pc:spChg chg="add del mod">
            <ac:chgData name="varitsara monsiri" userId="d21832565e14aca8" providerId="LiveId" clId="{A9F117B8-62A7-4BD3-BA53-23E90F9A9691}" dt="2023-11-10T10:28:35.028" v="4802" actId="478"/>
            <ac:spMkLst>
              <pc:docMk/>
              <pc:sldMasterMk cId="1139428428" sldId="2147483660"/>
              <pc:sldLayoutMk cId="3883508814" sldId="2147483671"/>
              <ac:spMk id="38" creationId="{0F7D181B-70F6-419E-9FE4-E8ADAB5788FC}"/>
            </ac:spMkLst>
          </pc:spChg>
          <pc:spChg chg="add del mod">
            <ac:chgData name="varitsara monsiri" userId="d21832565e14aca8" providerId="LiveId" clId="{A9F117B8-62A7-4BD3-BA53-23E90F9A9691}" dt="2023-11-10T10:28:35.028" v="4802" actId="478"/>
            <ac:spMkLst>
              <pc:docMk/>
              <pc:sldMasterMk cId="1139428428" sldId="2147483660"/>
              <pc:sldLayoutMk cId="3883508814" sldId="2147483671"/>
              <ac:spMk id="39" creationId="{58514F12-6D4F-42E6-90F6-C1A3EF3EA85E}"/>
            </ac:spMkLst>
          </pc:spChg>
          <pc:spChg chg="add del mod">
            <ac:chgData name="varitsara monsiri" userId="d21832565e14aca8" providerId="LiveId" clId="{A9F117B8-62A7-4BD3-BA53-23E90F9A9691}" dt="2023-11-10T11:28:44.648" v="5082" actId="478"/>
            <ac:spMkLst>
              <pc:docMk/>
              <pc:sldMasterMk cId="1139428428" sldId="2147483660"/>
              <pc:sldLayoutMk cId="3883508814" sldId="2147483671"/>
              <ac:spMk id="40" creationId="{9B7BE5D5-A480-4B7D-B333-3A099827A15B}"/>
            </ac:spMkLst>
          </pc:spChg>
          <pc:spChg chg="add del mod">
            <ac:chgData name="varitsara monsiri" userId="d21832565e14aca8" providerId="LiveId" clId="{A9F117B8-62A7-4BD3-BA53-23E90F9A9691}" dt="2023-11-10T11:28:44.648" v="5082" actId="478"/>
            <ac:spMkLst>
              <pc:docMk/>
              <pc:sldMasterMk cId="1139428428" sldId="2147483660"/>
              <pc:sldLayoutMk cId="3883508814" sldId="2147483671"/>
              <ac:spMk id="41" creationId="{B513FC07-DFF9-45F5-88A0-112D784C733D}"/>
            </ac:spMkLst>
          </pc:spChg>
          <pc:spChg chg="add del mod">
            <ac:chgData name="varitsara monsiri" userId="d21832565e14aca8" providerId="LiveId" clId="{A9F117B8-62A7-4BD3-BA53-23E90F9A9691}" dt="2023-11-10T11:28:44.648" v="5082" actId="478"/>
            <ac:spMkLst>
              <pc:docMk/>
              <pc:sldMasterMk cId="1139428428" sldId="2147483660"/>
              <pc:sldLayoutMk cId="3883508814" sldId="2147483671"/>
              <ac:spMk id="42" creationId="{2B9A3509-4226-4233-8ABE-4FBA56A804DE}"/>
            </ac:spMkLst>
          </pc:spChg>
          <pc:spChg chg="add del mod">
            <ac:chgData name="varitsara monsiri" userId="d21832565e14aca8" providerId="LiveId" clId="{A9F117B8-62A7-4BD3-BA53-23E90F9A9691}" dt="2023-11-10T11:28:44.648" v="5082" actId="478"/>
            <ac:spMkLst>
              <pc:docMk/>
              <pc:sldMasterMk cId="1139428428" sldId="2147483660"/>
              <pc:sldLayoutMk cId="3883508814" sldId="2147483671"/>
              <ac:spMk id="43" creationId="{EB21ABE9-9F47-4CA1-AF97-EC737B66B554}"/>
            </ac:spMkLst>
          </pc:spChg>
          <pc:spChg chg="add mod">
            <ac:chgData name="varitsara monsiri" userId="d21832565e14aca8" providerId="LiveId" clId="{A9F117B8-62A7-4BD3-BA53-23E90F9A9691}" dt="2023-11-10T11:01:32.831" v="4847"/>
            <ac:spMkLst>
              <pc:docMk/>
              <pc:sldMasterMk cId="1139428428" sldId="2147483660"/>
              <pc:sldLayoutMk cId="3883508814" sldId="2147483671"/>
              <ac:spMk id="44" creationId="{11254AC7-65F4-476F-9E2A-8C31C39FFDAF}"/>
            </ac:spMkLst>
          </pc:spChg>
          <pc:spChg chg="add del">
            <ac:chgData name="varitsara monsiri" userId="d21832565e14aca8" providerId="LiveId" clId="{A9F117B8-62A7-4BD3-BA53-23E90F9A9691}" dt="2023-11-10T10:56:49.167" v="4821"/>
            <ac:spMkLst>
              <pc:docMk/>
              <pc:sldMasterMk cId="1139428428" sldId="2147483660"/>
              <pc:sldLayoutMk cId="3883508814" sldId="2147483671"/>
              <ac:spMk id="45" creationId="{23A6D042-13F5-446F-9CCD-0D2533DAAC14}"/>
            </ac:spMkLst>
          </pc:spChg>
          <pc:picChg chg="add del mod">
            <ac:chgData name="varitsara monsiri" userId="d21832565e14aca8" providerId="LiveId" clId="{A9F117B8-62A7-4BD3-BA53-23E90F9A9691}" dt="2023-11-10T10:26:11.779" v="4796" actId="21"/>
            <ac:picMkLst>
              <pc:docMk/>
              <pc:sldMasterMk cId="1139428428" sldId="2147483660"/>
              <pc:sldLayoutMk cId="3883508814" sldId="2147483671"/>
              <ac:picMk id="2" creationId="{12ABAC96-9594-4886-B4CD-1A5CD5E751E6}"/>
            </ac:picMkLst>
          </pc:picChg>
          <pc:picChg chg="add del mod">
            <ac:chgData name="varitsara monsiri" userId="d21832565e14aca8" providerId="LiveId" clId="{A9F117B8-62A7-4BD3-BA53-23E90F9A9691}" dt="2023-11-10T10:26:11.779" v="4796" actId="21"/>
            <ac:picMkLst>
              <pc:docMk/>
              <pc:sldMasterMk cId="1139428428" sldId="2147483660"/>
              <pc:sldLayoutMk cId="3883508814" sldId="2147483671"/>
              <ac:picMk id="3" creationId="{437243DB-84A5-479F-92FA-4A5A04863D44}"/>
            </ac:picMkLst>
          </pc:picChg>
          <pc:picChg chg="add del mod">
            <ac:chgData name="varitsara monsiri" userId="d21832565e14aca8" providerId="LiveId" clId="{A9F117B8-62A7-4BD3-BA53-23E90F9A9691}" dt="2023-11-10T10:26:11.779" v="4796" actId="21"/>
            <ac:picMkLst>
              <pc:docMk/>
              <pc:sldMasterMk cId="1139428428" sldId="2147483660"/>
              <pc:sldLayoutMk cId="3883508814" sldId="2147483671"/>
              <ac:picMk id="4" creationId="{E5521AE5-ABF4-4D4C-B6D7-7462F6747D67}"/>
            </ac:picMkLst>
          </pc:picChg>
          <pc:picChg chg="add del mod">
            <ac:chgData name="varitsara monsiri" userId="d21832565e14aca8" providerId="LiveId" clId="{A9F117B8-62A7-4BD3-BA53-23E90F9A9691}" dt="2023-11-10T10:26:11.779" v="4796" actId="21"/>
            <ac:picMkLst>
              <pc:docMk/>
              <pc:sldMasterMk cId="1139428428" sldId="2147483660"/>
              <pc:sldLayoutMk cId="3883508814" sldId="2147483671"/>
              <ac:picMk id="5" creationId="{34951A0E-7BAE-4C8C-A347-FDE80B1D96E7}"/>
            </ac:picMkLst>
          </pc:picChg>
          <pc:picChg chg="add del mod">
            <ac:chgData name="varitsara monsiri" userId="d21832565e14aca8" providerId="LiveId" clId="{A9F117B8-62A7-4BD3-BA53-23E90F9A9691}" dt="2023-11-10T10:26:11.779" v="4796" actId="21"/>
            <ac:picMkLst>
              <pc:docMk/>
              <pc:sldMasterMk cId="1139428428" sldId="2147483660"/>
              <pc:sldLayoutMk cId="3883508814" sldId="2147483671"/>
              <ac:picMk id="6" creationId="{80E7C7D5-4141-4FB3-AD55-85397A900D10}"/>
            </ac:picMkLst>
          </pc:picChg>
          <pc:picChg chg="add del mod">
            <ac:chgData name="varitsara monsiri" userId="d21832565e14aca8" providerId="LiveId" clId="{A9F117B8-62A7-4BD3-BA53-23E90F9A9691}" dt="2023-11-10T10:26:11.779" v="4796" actId="21"/>
            <ac:picMkLst>
              <pc:docMk/>
              <pc:sldMasterMk cId="1139428428" sldId="2147483660"/>
              <pc:sldLayoutMk cId="3883508814" sldId="2147483671"/>
              <ac:picMk id="7" creationId="{0DBF1FA9-E29A-40FC-B26C-85E656B8B2FD}"/>
            </ac:picMkLst>
          </pc:picChg>
          <pc:picChg chg="add del mod">
            <ac:chgData name="varitsara monsiri" userId="d21832565e14aca8" providerId="LiveId" clId="{A9F117B8-62A7-4BD3-BA53-23E90F9A9691}" dt="2023-11-10T10:26:11.779" v="4796" actId="21"/>
            <ac:picMkLst>
              <pc:docMk/>
              <pc:sldMasterMk cId="1139428428" sldId="2147483660"/>
              <pc:sldLayoutMk cId="3883508814" sldId="2147483671"/>
              <ac:picMk id="8" creationId="{003A8E76-FF13-4F5F-924C-A881937F797B}"/>
            </ac:picMkLst>
          </pc:picChg>
          <pc:picChg chg="add del mod">
            <ac:chgData name="varitsara monsiri" userId="d21832565e14aca8" providerId="LiveId" clId="{A9F117B8-62A7-4BD3-BA53-23E90F9A9691}" dt="2023-11-10T10:26:11.779" v="4796" actId="21"/>
            <ac:picMkLst>
              <pc:docMk/>
              <pc:sldMasterMk cId="1139428428" sldId="2147483660"/>
              <pc:sldLayoutMk cId="3883508814" sldId="2147483671"/>
              <ac:picMk id="9" creationId="{EF040195-81F5-4C50-93E9-286029F40FAA}"/>
            </ac:picMkLst>
          </pc:picChg>
          <pc:picChg chg="add del mod">
            <ac:chgData name="varitsara monsiri" userId="d21832565e14aca8" providerId="LiveId" clId="{A9F117B8-62A7-4BD3-BA53-23E90F9A9691}" dt="2023-11-10T10:26:11.779" v="4796" actId="21"/>
            <ac:picMkLst>
              <pc:docMk/>
              <pc:sldMasterMk cId="1139428428" sldId="2147483660"/>
              <pc:sldLayoutMk cId="3883508814" sldId="2147483671"/>
              <ac:picMk id="10" creationId="{E4BD31A5-8672-4C5B-BAE4-90561645584E}"/>
            </ac:picMkLst>
          </pc:picChg>
          <pc:picChg chg="add del mod">
            <ac:chgData name="varitsara monsiri" userId="d21832565e14aca8" providerId="LiveId" clId="{A9F117B8-62A7-4BD3-BA53-23E90F9A9691}" dt="2023-11-10T10:26:11.779" v="4796" actId="21"/>
            <ac:picMkLst>
              <pc:docMk/>
              <pc:sldMasterMk cId="1139428428" sldId="2147483660"/>
              <pc:sldLayoutMk cId="3883508814" sldId="2147483671"/>
              <ac:picMk id="11" creationId="{FE66FF02-1BD7-43B6-AA74-4A242812374B}"/>
            </ac:picMkLst>
          </pc:picChg>
          <pc:picChg chg="add del mod">
            <ac:chgData name="varitsara monsiri" userId="d21832565e14aca8" providerId="LiveId" clId="{A9F117B8-62A7-4BD3-BA53-23E90F9A9691}" dt="2023-11-10T10:26:11.779" v="4796" actId="21"/>
            <ac:picMkLst>
              <pc:docMk/>
              <pc:sldMasterMk cId="1139428428" sldId="2147483660"/>
              <pc:sldLayoutMk cId="3883508814" sldId="2147483671"/>
              <ac:picMk id="12" creationId="{07E68FA0-D23B-476D-9FF1-CA1B42B49D9D}"/>
            </ac:picMkLst>
          </pc:picChg>
          <pc:picChg chg="add del mod">
            <ac:chgData name="varitsara monsiri" userId="d21832565e14aca8" providerId="LiveId" clId="{A9F117B8-62A7-4BD3-BA53-23E90F9A9691}" dt="2023-11-10T10:26:11.779" v="4796" actId="21"/>
            <ac:picMkLst>
              <pc:docMk/>
              <pc:sldMasterMk cId="1139428428" sldId="2147483660"/>
              <pc:sldLayoutMk cId="3883508814" sldId="2147483671"/>
              <ac:picMk id="13" creationId="{73BD2946-D7AD-4DD0-97E0-32C8DC61C69E}"/>
            </ac:picMkLst>
          </pc:picChg>
          <pc:picChg chg="add del mod">
            <ac:chgData name="varitsara monsiri" userId="d21832565e14aca8" providerId="LiveId" clId="{A9F117B8-62A7-4BD3-BA53-23E90F9A9691}" dt="2023-11-10T10:26:11.779" v="4796" actId="21"/>
            <ac:picMkLst>
              <pc:docMk/>
              <pc:sldMasterMk cId="1139428428" sldId="2147483660"/>
              <pc:sldLayoutMk cId="3883508814" sldId="2147483671"/>
              <ac:picMk id="14" creationId="{AABFFD12-E99D-4282-89E8-4333CD2235D0}"/>
            </ac:picMkLst>
          </pc:picChg>
          <pc:picChg chg="add del mod">
            <ac:chgData name="varitsara monsiri" userId="d21832565e14aca8" providerId="LiveId" clId="{A9F117B8-62A7-4BD3-BA53-23E90F9A9691}" dt="2023-11-10T10:26:11.779" v="4796" actId="21"/>
            <ac:picMkLst>
              <pc:docMk/>
              <pc:sldMasterMk cId="1139428428" sldId="2147483660"/>
              <pc:sldLayoutMk cId="3883508814" sldId="2147483671"/>
              <ac:picMk id="15" creationId="{102602BA-DB77-4FFF-98AA-A792EDC88846}"/>
            </ac:picMkLst>
          </pc:picChg>
          <pc:picChg chg="add del mod">
            <ac:chgData name="varitsara monsiri" userId="d21832565e14aca8" providerId="LiveId" clId="{A9F117B8-62A7-4BD3-BA53-23E90F9A9691}" dt="2023-11-10T10:26:11.779" v="4796" actId="21"/>
            <ac:picMkLst>
              <pc:docMk/>
              <pc:sldMasterMk cId="1139428428" sldId="2147483660"/>
              <pc:sldLayoutMk cId="3883508814" sldId="2147483671"/>
              <ac:picMk id="16" creationId="{8537940E-109B-4DB6-B46D-375E23438990}"/>
            </ac:picMkLst>
          </pc:picChg>
          <pc:picChg chg="add del mod">
            <ac:chgData name="varitsara monsiri" userId="d21832565e14aca8" providerId="LiveId" clId="{A9F117B8-62A7-4BD3-BA53-23E90F9A9691}" dt="2023-11-10T10:26:11.779" v="4796" actId="21"/>
            <ac:picMkLst>
              <pc:docMk/>
              <pc:sldMasterMk cId="1139428428" sldId="2147483660"/>
              <pc:sldLayoutMk cId="3883508814" sldId="2147483671"/>
              <ac:picMk id="17" creationId="{957F4841-49CD-4FD0-BE3F-CE353148F30D}"/>
            </ac:picMkLst>
          </pc:picChg>
          <pc:picChg chg="add del mod">
            <ac:chgData name="varitsara monsiri" userId="d21832565e14aca8" providerId="LiveId" clId="{A9F117B8-62A7-4BD3-BA53-23E90F9A9691}" dt="2023-11-10T10:26:11.779" v="4796" actId="21"/>
            <ac:picMkLst>
              <pc:docMk/>
              <pc:sldMasterMk cId="1139428428" sldId="2147483660"/>
              <pc:sldLayoutMk cId="3883508814" sldId="2147483671"/>
              <ac:picMk id="18" creationId="{9680E389-8411-46BC-8535-95FAABC14756}"/>
            </ac:picMkLst>
          </pc:picChg>
          <pc:picChg chg="add del mod">
            <ac:chgData name="varitsara monsiri" userId="d21832565e14aca8" providerId="LiveId" clId="{A9F117B8-62A7-4BD3-BA53-23E90F9A9691}" dt="2023-11-10T10:26:11.779" v="4796" actId="21"/>
            <ac:picMkLst>
              <pc:docMk/>
              <pc:sldMasterMk cId="1139428428" sldId="2147483660"/>
              <pc:sldLayoutMk cId="3883508814" sldId="2147483671"/>
              <ac:picMk id="19" creationId="{E044273B-5166-43DC-BD68-BBA1032E5DDA}"/>
            </ac:picMkLst>
          </pc:picChg>
          <pc:picChg chg="add del mod">
            <ac:chgData name="varitsara monsiri" userId="d21832565e14aca8" providerId="LiveId" clId="{A9F117B8-62A7-4BD3-BA53-23E90F9A9691}" dt="2023-11-10T10:26:11.779" v="4796" actId="21"/>
            <ac:picMkLst>
              <pc:docMk/>
              <pc:sldMasterMk cId="1139428428" sldId="2147483660"/>
              <pc:sldLayoutMk cId="3883508814" sldId="2147483671"/>
              <ac:picMk id="20" creationId="{D4D4D21F-642F-4155-8BDD-CAFBDB2BD37A}"/>
            </ac:picMkLst>
          </pc:picChg>
          <pc:picChg chg="add del mod">
            <ac:chgData name="varitsara monsiri" userId="d21832565e14aca8" providerId="LiveId" clId="{A9F117B8-62A7-4BD3-BA53-23E90F9A9691}" dt="2023-11-10T10:26:11.779" v="4796" actId="21"/>
            <ac:picMkLst>
              <pc:docMk/>
              <pc:sldMasterMk cId="1139428428" sldId="2147483660"/>
              <pc:sldLayoutMk cId="3883508814" sldId="2147483671"/>
              <ac:picMk id="21" creationId="{BA56CB14-2795-422B-A190-1AF906BE2C09}"/>
            </ac:picMkLst>
          </pc:picChg>
          <pc:picChg chg="add del mod">
            <ac:chgData name="varitsara monsiri" userId="d21832565e14aca8" providerId="LiveId" clId="{A9F117B8-62A7-4BD3-BA53-23E90F9A9691}" dt="2023-11-10T10:26:11.779" v="4796" actId="21"/>
            <ac:picMkLst>
              <pc:docMk/>
              <pc:sldMasterMk cId="1139428428" sldId="2147483660"/>
              <pc:sldLayoutMk cId="3883508814" sldId="2147483671"/>
              <ac:picMk id="22" creationId="{9C939D31-656C-401F-B666-E4E8817B8F96}"/>
            </ac:picMkLst>
          </pc:picChg>
          <pc:picChg chg="add del mod">
            <ac:chgData name="varitsara monsiri" userId="d21832565e14aca8" providerId="LiveId" clId="{A9F117B8-62A7-4BD3-BA53-23E90F9A9691}" dt="2023-11-10T10:26:11.779" v="4796" actId="21"/>
            <ac:picMkLst>
              <pc:docMk/>
              <pc:sldMasterMk cId="1139428428" sldId="2147483660"/>
              <pc:sldLayoutMk cId="3883508814" sldId="2147483671"/>
              <ac:picMk id="23" creationId="{BA6FF9A4-4FD3-463D-921E-15F780B3FB71}"/>
            </ac:picMkLst>
          </pc:picChg>
          <pc:picChg chg="add del mod">
            <ac:chgData name="varitsara monsiri" userId="d21832565e14aca8" providerId="LiveId" clId="{A9F117B8-62A7-4BD3-BA53-23E90F9A9691}" dt="2023-11-10T10:26:11.779" v="4796" actId="21"/>
            <ac:picMkLst>
              <pc:docMk/>
              <pc:sldMasterMk cId="1139428428" sldId="2147483660"/>
              <pc:sldLayoutMk cId="3883508814" sldId="2147483671"/>
              <ac:picMk id="24" creationId="{E94BBB51-C00D-4557-B8EB-7ACF35449049}"/>
            </ac:picMkLst>
          </pc:picChg>
          <pc:picChg chg="add del mod">
            <ac:chgData name="varitsara monsiri" userId="d21832565e14aca8" providerId="LiveId" clId="{A9F117B8-62A7-4BD3-BA53-23E90F9A9691}" dt="2023-11-10T10:26:11.779" v="4796" actId="21"/>
            <ac:picMkLst>
              <pc:docMk/>
              <pc:sldMasterMk cId="1139428428" sldId="2147483660"/>
              <pc:sldLayoutMk cId="3883508814" sldId="2147483671"/>
              <ac:picMk id="25" creationId="{3EC75DF1-4DF4-4158-9DF3-6D0AED18C6FC}"/>
            </ac:picMkLst>
          </pc:picChg>
          <pc:cxnChg chg="add del mod">
            <ac:chgData name="varitsara monsiri" userId="d21832565e14aca8" providerId="LiveId" clId="{A9F117B8-62A7-4BD3-BA53-23E90F9A9691}" dt="2023-11-10T11:30:39.405" v="5087" actId="21"/>
            <ac:cxnSpMkLst>
              <pc:docMk/>
              <pc:sldMasterMk cId="1139428428" sldId="2147483660"/>
              <pc:sldLayoutMk cId="3883508814" sldId="2147483671"/>
              <ac:cxnSpMk id="26" creationId="{505DE336-5164-43B9-84A7-C3AD7DE7A461}"/>
            </ac:cxnSpMkLst>
          </pc:cxnChg>
        </pc:sldLayoutChg>
        <pc:sldLayoutChg chg="addSp delSp modSp mod">
          <pc:chgData name="varitsara monsiri" userId="d21832565e14aca8" providerId="LiveId" clId="{A9F117B8-62A7-4BD3-BA53-23E90F9A9691}" dt="2023-11-10T13:17:25.807" v="5825" actId="108"/>
          <pc:sldLayoutMkLst>
            <pc:docMk/>
            <pc:sldMasterMk cId="1139428428" sldId="2147483660"/>
            <pc:sldLayoutMk cId="3626010820" sldId="2147483672"/>
          </pc:sldLayoutMkLst>
          <pc:spChg chg="add del mod">
            <ac:chgData name="varitsara monsiri" userId="d21832565e14aca8" providerId="LiveId" clId="{A9F117B8-62A7-4BD3-BA53-23E90F9A9691}" dt="2023-11-10T11:31:46.462" v="5092" actId="478"/>
            <ac:spMkLst>
              <pc:docMk/>
              <pc:sldMasterMk cId="1139428428" sldId="2147483660"/>
              <pc:sldLayoutMk cId="3626010820" sldId="2147483672"/>
              <ac:spMk id="2" creationId="{5E8573AB-2DE5-41E5-BE70-94C54091908B}"/>
            </ac:spMkLst>
          </pc:spChg>
          <pc:spChg chg="add del mod">
            <ac:chgData name="varitsara monsiri" userId="d21832565e14aca8" providerId="LiveId" clId="{A9F117B8-62A7-4BD3-BA53-23E90F9A9691}" dt="2023-11-10T11:31:46.462" v="5092" actId="478"/>
            <ac:spMkLst>
              <pc:docMk/>
              <pc:sldMasterMk cId="1139428428" sldId="2147483660"/>
              <pc:sldLayoutMk cId="3626010820" sldId="2147483672"/>
              <ac:spMk id="3" creationId="{7A921360-84D9-49E8-8EBB-FAAD8CED1A05}"/>
            </ac:spMkLst>
          </pc:spChg>
          <pc:spChg chg="add del mod">
            <ac:chgData name="varitsara monsiri" userId="d21832565e14aca8" providerId="LiveId" clId="{A9F117B8-62A7-4BD3-BA53-23E90F9A9691}" dt="2023-11-10T11:31:46.462" v="5092" actId="478"/>
            <ac:spMkLst>
              <pc:docMk/>
              <pc:sldMasterMk cId="1139428428" sldId="2147483660"/>
              <pc:sldLayoutMk cId="3626010820" sldId="2147483672"/>
              <ac:spMk id="4" creationId="{7201C6E3-7C3F-41A7-9E59-2CA3811867A9}"/>
            </ac:spMkLst>
          </pc:spChg>
          <pc:spChg chg="add del mod">
            <ac:chgData name="varitsara monsiri" userId="d21832565e14aca8" providerId="LiveId" clId="{A9F117B8-62A7-4BD3-BA53-23E90F9A9691}" dt="2023-11-10T11:31:46.462" v="5092" actId="478"/>
            <ac:spMkLst>
              <pc:docMk/>
              <pc:sldMasterMk cId="1139428428" sldId="2147483660"/>
              <pc:sldLayoutMk cId="3626010820" sldId="2147483672"/>
              <ac:spMk id="5" creationId="{4B7016C1-0647-4147-BE94-2914AB3CE1F5}"/>
            </ac:spMkLst>
          </pc:spChg>
          <pc:spChg chg="add del mod">
            <ac:chgData name="varitsara monsiri" userId="d21832565e14aca8" providerId="LiveId" clId="{A9F117B8-62A7-4BD3-BA53-23E90F9A9691}" dt="2023-11-10T11:31:46.462" v="5092" actId="478"/>
            <ac:spMkLst>
              <pc:docMk/>
              <pc:sldMasterMk cId="1139428428" sldId="2147483660"/>
              <pc:sldLayoutMk cId="3626010820" sldId="2147483672"/>
              <ac:spMk id="6" creationId="{C46E7CA1-E334-4EBE-8CA1-52C4C8E777A5}"/>
            </ac:spMkLst>
          </pc:spChg>
          <pc:spChg chg="add del mod">
            <ac:chgData name="varitsara monsiri" userId="d21832565e14aca8" providerId="LiveId" clId="{A9F117B8-62A7-4BD3-BA53-23E90F9A9691}" dt="2023-11-10T11:31:46.462" v="5092" actId="478"/>
            <ac:spMkLst>
              <pc:docMk/>
              <pc:sldMasterMk cId="1139428428" sldId="2147483660"/>
              <pc:sldLayoutMk cId="3626010820" sldId="2147483672"/>
              <ac:spMk id="7" creationId="{D5BB792E-582E-4DBF-A3F8-0A8B9DF7D0D9}"/>
            </ac:spMkLst>
          </pc:spChg>
          <pc:spChg chg="add del mod">
            <ac:chgData name="varitsara monsiri" userId="d21832565e14aca8" providerId="LiveId" clId="{A9F117B8-62A7-4BD3-BA53-23E90F9A9691}" dt="2023-11-10T11:31:46.462" v="5092" actId="478"/>
            <ac:spMkLst>
              <pc:docMk/>
              <pc:sldMasterMk cId="1139428428" sldId="2147483660"/>
              <pc:sldLayoutMk cId="3626010820" sldId="2147483672"/>
              <ac:spMk id="8" creationId="{5671D97C-A037-435D-B62F-67DACD7D2ADC}"/>
            </ac:spMkLst>
          </pc:spChg>
          <pc:spChg chg="add del mod">
            <ac:chgData name="varitsara monsiri" userId="d21832565e14aca8" providerId="LiveId" clId="{A9F117B8-62A7-4BD3-BA53-23E90F9A9691}" dt="2023-11-10T11:31:46.462" v="5092" actId="478"/>
            <ac:spMkLst>
              <pc:docMk/>
              <pc:sldMasterMk cId="1139428428" sldId="2147483660"/>
              <pc:sldLayoutMk cId="3626010820" sldId="2147483672"/>
              <ac:spMk id="9" creationId="{1829B548-D029-46ED-BEE0-8705F90983E4}"/>
            </ac:spMkLst>
          </pc:spChg>
          <pc:spChg chg="add del mod">
            <ac:chgData name="varitsara monsiri" userId="d21832565e14aca8" providerId="LiveId" clId="{A9F117B8-62A7-4BD3-BA53-23E90F9A9691}" dt="2023-11-09T11:31:24.068" v="3276" actId="21"/>
            <ac:spMkLst>
              <pc:docMk/>
              <pc:sldMasterMk cId="1139428428" sldId="2147483660"/>
              <pc:sldLayoutMk cId="3626010820" sldId="2147483672"/>
              <ac:spMk id="12" creationId="{D8919285-53D5-48C1-AB63-904AAB869E24}"/>
            </ac:spMkLst>
          </pc:spChg>
          <pc:spChg chg="add del mod">
            <ac:chgData name="varitsara monsiri" userId="d21832565e14aca8" providerId="LiveId" clId="{A9F117B8-62A7-4BD3-BA53-23E90F9A9691}" dt="2023-11-09T11:42:16.624" v="3591" actId="21"/>
            <ac:spMkLst>
              <pc:docMk/>
              <pc:sldMasterMk cId="1139428428" sldId="2147483660"/>
              <pc:sldLayoutMk cId="3626010820" sldId="2147483672"/>
              <ac:spMk id="13" creationId="{4D7117CA-A06C-462E-AADC-52FA27EA4495}"/>
            </ac:spMkLst>
          </pc:spChg>
          <pc:spChg chg="del mod">
            <ac:chgData name="varitsara monsiri" userId="d21832565e14aca8" providerId="LiveId" clId="{A9F117B8-62A7-4BD3-BA53-23E90F9A9691}" dt="2023-11-10T11:55:06.635" v="5192" actId="21"/>
            <ac:spMkLst>
              <pc:docMk/>
              <pc:sldMasterMk cId="1139428428" sldId="2147483660"/>
              <pc:sldLayoutMk cId="3626010820" sldId="2147483672"/>
              <ac:spMk id="15" creationId="{3D003E2E-3005-4E34-81B6-A2FA0BEDA22F}"/>
            </ac:spMkLst>
          </pc:spChg>
          <pc:spChg chg="del mod">
            <ac:chgData name="varitsara monsiri" userId="d21832565e14aca8" providerId="LiveId" clId="{A9F117B8-62A7-4BD3-BA53-23E90F9A9691}" dt="2023-11-10T11:55:06.635" v="5192" actId="21"/>
            <ac:spMkLst>
              <pc:docMk/>
              <pc:sldMasterMk cId="1139428428" sldId="2147483660"/>
              <pc:sldLayoutMk cId="3626010820" sldId="2147483672"/>
              <ac:spMk id="16" creationId="{F6B63CC9-3886-4CF0-A75E-731EBD8C55E8}"/>
            </ac:spMkLst>
          </pc:spChg>
          <pc:spChg chg="del mod">
            <ac:chgData name="varitsara monsiri" userId="d21832565e14aca8" providerId="LiveId" clId="{A9F117B8-62A7-4BD3-BA53-23E90F9A9691}" dt="2023-11-10T11:55:06.635" v="5192" actId="21"/>
            <ac:spMkLst>
              <pc:docMk/>
              <pc:sldMasterMk cId="1139428428" sldId="2147483660"/>
              <pc:sldLayoutMk cId="3626010820" sldId="2147483672"/>
              <ac:spMk id="17" creationId="{AFFED4E7-70F0-42DD-A362-A4E3D6A96B06}"/>
            </ac:spMkLst>
          </pc:spChg>
          <pc:spChg chg="del mod">
            <ac:chgData name="varitsara monsiri" userId="d21832565e14aca8" providerId="LiveId" clId="{A9F117B8-62A7-4BD3-BA53-23E90F9A9691}" dt="2023-11-10T11:43:39.635" v="5109" actId="478"/>
            <ac:spMkLst>
              <pc:docMk/>
              <pc:sldMasterMk cId="1139428428" sldId="2147483660"/>
              <pc:sldLayoutMk cId="3626010820" sldId="2147483672"/>
              <ac:spMk id="20" creationId="{ABEB739B-26C1-40C6-BA3E-CF35ED9FF264}"/>
            </ac:spMkLst>
          </pc:spChg>
          <pc:spChg chg="add mod topLvl">
            <ac:chgData name="varitsara monsiri" userId="d21832565e14aca8" providerId="LiveId" clId="{A9F117B8-62A7-4BD3-BA53-23E90F9A9691}" dt="2023-11-10T11:47:06.631" v="5138" actId="165"/>
            <ac:spMkLst>
              <pc:docMk/>
              <pc:sldMasterMk cId="1139428428" sldId="2147483660"/>
              <pc:sldLayoutMk cId="3626010820" sldId="2147483672"/>
              <ac:spMk id="21" creationId="{59CAB2A8-43CC-4571-9015-2B35699DA1CC}"/>
            </ac:spMkLst>
          </pc:spChg>
          <pc:spChg chg="add mod topLvl">
            <ac:chgData name="varitsara monsiri" userId="d21832565e14aca8" providerId="LiveId" clId="{A9F117B8-62A7-4BD3-BA53-23E90F9A9691}" dt="2023-11-10T11:47:06.631" v="5138" actId="165"/>
            <ac:spMkLst>
              <pc:docMk/>
              <pc:sldMasterMk cId="1139428428" sldId="2147483660"/>
              <pc:sldLayoutMk cId="3626010820" sldId="2147483672"/>
              <ac:spMk id="22" creationId="{75935A67-9560-4C1D-9A51-71752E745958}"/>
            </ac:spMkLst>
          </pc:spChg>
          <pc:spChg chg="mod topLvl">
            <ac:chgData name="varitsara monsiri" userId="d21832565e14aca8" providerId="LiveId" clId="{A9F117B8-62A7-4BD3-BA53-23E90F9A9691}" dt="2023-11-10T11:47:06.631" v="5138" actId="165"/>
            <ac:spMkLst>
              <pc:docMk/>
              <pc:sldMasterMk cId="1139428428" sldId="2147483660"/>
              <pc:sldLayoutMk cId="3626010820" sldId="2147483672"/>
              <ac:spMk id="25" creationId="{22951E00-D602-4DDD-AF32-B265D7E72D92}"/>
            </ac:spMkLst>
          </pc:spChg>
          <pc:spChg chg="mod topLvl">
            <ac:chgData name="varitsara monsiri" userId="d21832565e14aca8" providerId="LiveId" clId="{A9F117B8-62A7-4BD3-BA53-23E90F9A9691}" dt="2023-11-10T11:47:06.631" v="5138" actId="165"/>
            <ac:spMkLst>
              <pc:docMk/>
              <pc:sldMasterMk cId="1139428428" sldId="2147483660"/>
              <pc:sldLayoutMk cId="3626010820" sldId="2147483672"/>
              <ac:spMk id="26" creationId="{D294EEEC-BDAD-4D04-A70A-7DEF92819ADE}"/>
            </ac:spMkLst>
          </pc:spChg>
          <pc:spChg chg="mod">
            <ac:chgData name="varitsara monsiri" userId="d21832565e14aca8" providerId="LiveId" clId="{A9F117B8-62A7-4BD3-BA53-23E90F9A9691}" dt="2023-11-10T11:54:34.064" v="5181" actId="164"/>
            <ac:spMkLst>
              <pc:docMk/>
              <pc:sldMasterMk cId="1139428428" sldId="2147483660"/>
              <pc:sldLayoutMk cId="3626010820" sldId="2147483672"/>
              <ac:spMk id="37" creationId="{D1E60784-642F-4251-894D-559C303F81BD}"/>
            </ac:spMkLst>
          </pc:spChg>
          <pc:spChg chg="add mod">
            <ac:chgData name="varitsara monsiri" userId="d21832565e14aca8" providerId="LiveId" clId="{A9F117B8-62A7-4BD3-BA53-23E90F9A9691}" dt="2023-11-10T11:54:34.064" v="5181" actId="164"/>
            <ac:spMkLst>
              <pc:docMk/>
              <pc:sldMasterMk cId="1139428428" sldId="2147483660"/>
              <pc:sldLayoutMk cId="3626010820" sldId="2147483672"/>
              <ac:spMk id="38" creationId="{4EA2E557-359F-4D1B-8BB6-DC6E7C1784D6}"/>
            </ac:spMkLst>
          </pc:spChg>
          <pc:spChg chg="mod">
            <ac:chgData name="varitsara monsiri" userId="d21832565e14aca8" providerId="LiveId" clId="{A9F117B8-62A7-4BD3-BA53-23E90F9A9691}" dt="2023-11-10T11:54:34.983" v="5182"/>
            <ac:spMkLst>
              <pc:docMk/>
              <pc:sldMasterMk cId="1139428428" sldId="2147483660"/>
              <pc:sldLayoutMk cId="3626010820" sldId="2147483672"/>
              <ac:spMk id="41" creationId="{4BAC02F7-E233-4766-933E-725B1307EED8}"/>
            </ac:spMkLst>
          </pc:spChg>
          <pc:spChg chg="mod">
            <ac:chgData name="varitsara monsiri" userId="d21832565e14aca8" providerId="LiveId" clId="{A9F117B8-62A7-4BD3-BA53-23E90F9A9691}" dt="2023-11-10T11:54:34.983" v="5182"/>
            <ac:spMkLst>
              <pc:docMk/>
              <pc:sldMasterMk cId="1139428428" sldId="2147483660"/>
              <pc:sldLayoutMk cId="3626010820" sldId="2147483672"/>
              <ac:spMk id="42" creationId="{D796C14A-29C5-4511-B8D2-5ED859F78560}"/>
            </ac:spMkLst>
          </pc:spChg>
          <pc:spChg chg="add del mod">
            <ac:chgData name="varitsara monsiri" userId="d21832565e14aca8" providerId="LiveId" clId="{A9F117B8-62A7-4BD3-BA53-23E90F9A9691}" dt="2023-11-10T12:55:41.926" v="5597" actId="21"/>
            <ac:spMkLst>
              <pc:docMk/>
              <pc:sldMasterMk cId="1139428428" sldId="2147483660"/>
              <pc:sldLayoutMk cId="3626010820" sldId="2147483672"/>
              <ac:spMk id="44" creationId="{6A71651D-FADD-468F-8E65-0143B3E932B0}"/>
            </ac:spMkLst>
          </pc:spChg>
          <pc:spChg chg="add del mod">
            <ac:chgData name="varitsara monsiri" userId="d21832565e14aca8" providerId="LiveId" clId="{A9F117B8-62A7-4BD3-BA53-23E90F9A9691}" dt="2023-11-10T12:55:41.926" v="5597" actId="21"/>
            <ac:spMkLst>
              <pc:docMk/>
              <pc:sldMasterMk cId="1139428428" sldId="2147483660"/>
              <pc:sldLayoutMk cId="3626010820" sldId="2147483672"/>
              <ac:spMk id="45" creationId="{5502D4CB-65F6-49C0-924B-3EBAF7F375CC}"/>
            </ac:spMkLst>
          </pc:spChg>
          <pc:spChg chg="add del mod">
            <ac:chgData name="varitsara monsiri" userId="d21832565e14aca8" providerId="LiveId" clId="{A9F117B8-62A7-4BD3-BA53-23E90F9A9691}" dt="2023-11-10T12:55:41.926" v="5597" actId="21"/>
            <ac:spMkLst>
              <pc:docMk/>
              <pc:sldMasterMk cId="1139428428" sldId="2147483660"/>
              <pc:sldLayoutMk cId="3626010820" sldId="2147483672"/>
              <ac:spMk id="46" creationId="{50C1B107-E087-422D-8285-96289E631CBF}"/>
            </ac:spMkLst>
          </pc:spChg>
          <pc:spChg chg="add del mod">
            <ac:chgData name="varitsara monsiri" userId="d21832565e14aca8" providerId="LiveId" clId="{A9F117B8-62A7-4BD3-BA53-23E90F9A9691}" dt="2023-11-10T12:55:41.926" v="5597" actId="21"/>
            <ac:spMkLst>
              <pc:docMk/>
              <pc:sldMasterMk cId="1139428428" sldId="2147483660"/>
              <pc:sldLayoutMk cId="3626010820" sldId="2147483672"/>
              <ac:spMk id="47" creationId="{E5E09E21-8603-47CA-8608-53399141401B}"/>
            </ac:spMkLst>
          </pc:spChg>
          <pc:spChg chg="add del mod">
            <ac:chgData name="varitsara monsiri" userId="d21832565e14aca8" providerId="LiveId" clId="{A9F117B8-62A7-4BD3-BA53-23E90F9A9691}" dt="2023-11-10T12:55:41.926" v="5597" actId="21"/>
            <ac:spMkLst>
              <pc:docMk/>
              <pc:sldMasterMk cId="1139428428" sldId="2147483660"/>
              <pc:sldLayoutMk cId="3626010820" sldId="2147483672"/>
              <ac:spMk id="48" creationId="{17D9C9EC-0C63-4206-87A9-79B10476F446}"/>
            </ac:spMkLst>
          </pc:spChg>
          <pc:spChg chg="add mod">
            <ac:chgData name="varitsara monsiri" userId="d21832565e14aca8" providerId="LiveId" clId="{A9F117B8-62A7-4BD3-BA53-23E90F9A9691}" dt="2023-11-10T13:00:48.287" v="5695"/>
            <ac:spMkLst>
              <pc:docMk/>
              <pc:sldMasterMk cId="1139428428" sldId="2147483660"/>
              <pc:sldLayoutMk cId="3626010820" sldId="2147483672"/>
              <ac:spMk id="49" creationId="{B8590725-FABA-40A7-9733-847B0A08551D}"/>
            </ac:spMkLst>
          </pc:spChg>
          <pc:spChg chg="add mod">
            <ac:chgData name="varitsara monsiri" userId="d21832565e14aca8" providerId="LiveId" clId="{A9F117B8-62A7-4BD3-BA53-23E90F9A9691}" dt="2023-11-10T13:03:32.009" v="5735" actId="1035"/>
            <ac:spMkLst>
              <pc:docMk/>
              <pc:sldMasterMk cId="1139428428" sldId="2147483660"/>
              <pc:sldLayoutMk cId="3626010820" sldId="2147483672"/>
              <ac:spMk id="50" creationId="{F1EB9CF9-7920-4C6A-821A-27A76D9C166E}"/>
            </ac:spMkLst>
          </pc:spChg>
          <pc:spChg chg="add mod">
            <ac:chgData name="varitsara monsiri" userId="d21832565e14aca8" providerId="LiveId" clId="{A9F117B8-62A7-4BD3-BA53-23E90F9A9691}" dt="2023-11-10T13:03:32.009" v="5735" actId="1035"/>
            <ac:spMkLst>
              <pc:docMk/>
              <pc:sldMasterMk cId="1139428428" sldId="2147483660"/>
              <pc:sldLayoutMk cId="3626010820" sldId="2147483672"/>
              <ac:spMk id="51" creationId="{D4633261-B3F9-41D6-A3C3-80E40DC2A087}"/>
            </ac:spMkLst>
          </pc:spChg>
          <pc:spChg chg="add mod">
            <ac:chgData name="varitsara monsiri" userId="d21832565e14aca8" providerId="LiveId" clId="{A9F117B8-62A7-4BD3-BA53-23E90F9A9691}" dt="2023-11-10T13:03:32.009" v="5735" actId="1035"/>
            <ac:spMkLst>
              <pc:docMk/>
              <pc:sldMasterMk cId="1139428428" sldId="2147483660"/>
              <pc:sldLayoutMk cId="3626010820" sldId="2147483672"/>
              <ac:spMk id="52" creationId="{89F89AE3-C352-44A6-9EA0-3D68D5B58CE1}"/>
            </ac:spMkLst>
          </pc:spChg>
          <pc:spChg chg="add mod">
            <ac:chgData name="varitsara monsiri" userId="d21832565e14aca8" providerId="LiveId" clId="{A9F117B8-62A7-4BD3-BA53-23E90F9A9691}" dt="2023-11-10T13:01:53.937" v="5718" actId="1035"/>
            <ac:spMkLst>
              <pc:docMk/>
              <pc:sldMasterMk cId="1139428428" sldId="2147483660"/>
              <pc:sldLayoutMk cId="3626010820" sldId="2147483672"/>
              <ac:spMk id="53" creationId="{798B001C-E24C-4ABF-A9E9-C7E7DDF205A0}"/>
            </ac:spMkLst>
          </pc:spChg>
          <pc:spChg chg="add mod">
            <ac:chgData name="varitsara monsiri" userId="d21832565e14aca8" providerId="LiveId" clId="{A9F117B8-62A7-4BD3-BA53-23E90F9A9691}" dt="2023-11-10T13:17:25.807" v="5825" actId="108"/>
            <ac:spMkLst>
              <pc:docMk/>
              <pc:sldMasterMk cId="1139428428" sldId="2147483660"/>
              <pc:sldLayoutMk cId="3626010820" sldId="2147483672"/>
              <ac:spMk id="54" creationId="{C80AA6FA-1EAF-4DDE-8597-A63170C2E8D8}"/>
            </ac:spMkLst>
          </pc:spChg>
          <pc:grpChg chg="add del mod">
            <ac:chgData name="varitsara monsiri" userId="d21832565e14aca8" providerId="LiveId" clId="{A9F117B8-62A7-4BD3-BA53-23E90F9A9691}" dt="2023-11-09T11:24:14.997" v="3209" actId="478"/>
            <ac:grpSpMkLst>
              <pc:docMk/>
              <pc:sldMasterMk cId="1139428428" sldId="2147483660"/>
              <pc:sldLayoutMk cId="3626010820" sldId="2147483672"/>
              <ac:grpSpMk id="2" creationId="{B3421EB8-CDD6-4C41-B5DC-E852CF31ABA1}"/>
            </ac:grpSpMkLst>
          </pc:grpChg>
          <pc:grpChg chg="add del mod">
            <ac:chgData name="varitsara monsiri" userId="d21832565e14aca8" providerId="LiveId" clId="{A9F117B8-62A7-4BD3-BA53-23E90F9A9691}" dt="2023-11-09T11:24:14.997" v="3209" actId="478"/>
            <ac:grpSpMkLst>
              <pc:docMk/>
              <pc:sldMasterMk cId="1139428428" sldId="2147483660"/>
              <pc:sldLayoutMk cId="3626010820" sldId="2147483672"/>
              <ac:grpSpMk id="7" creationId="{BB28FD80-0082-48A5-9A1C-593F3F0A61A1}"/>
            </ac:grpSpMkLst>
          </pc:grpChg>
          <pc:grpChg chg="del mod">
            <ac:chgData name="varitsara monsiri" userId="d21832565e14aca8" providerId="LiveId" clId="{A9F117B8-62A7-4BD3-BA53-23E90F9A9691}" dt="2023-11-10T11:42:20.188" v="5095" actId="27803"/>
            <ac:grpSpMkLst>
              <pc:docMk/>
              <pc:sldMasterMk cId="1139428428" sldId="2147483660"/>
              <pc:sldLayoutMk cId="3626010820" sldId="2147483672"/>
              <ac:grpSpMk id="14" creationId="{A6F3AF50-BCB8-427C-B519-F8476E97ECA0}"/>
            </ac:grpSpMkLst>
          </pc:grpChg>
          <pc:grpChg chg="add del mod">
            <ac:chgData name="varitsara monsiri" userId="d21832565e14aca8" providerId="LiveId" clId="{A9F117B8-62A7-4BD3-BA53-23E90F9A9691}" dt="2023-11-10T11:45:59.795" v="5128" actId="165"/>
            <ac:grpSpMkLst>
              <pc:docMk/>
              <pc:sldMasterMk cId="1139428428" sldId="2147483660"/>
              <pc:sldLayoutMk cId="3626010820" sldId="2147483672"/>
              <ac:grpSpMk id="23" creationId="{45F2100C-21D1-42A4-8EB4-E112B5EEAB57}"/>
            </ac:grpSpMkLst>
          </pc:grpChg>
          <pc:grpChg chg="add del mod">
            <ac:chgData name="varitsara monsiri" userId="d21832565e14aca8" providerId="LiveId" clId="{A9F117B8-62A7-4BD3-BA53-23E90F9A9691}" dt="2023-11-10T11:45:59.795" v="5128" actId="165"/>
            <ac:grpSpMkLst>
              <pc:docMk/>
              <pc:sldMasterMk cId="1139428428" sldId="2147483660"/>
              <pc:sldLayoutMk cId="3626010820" sldId="2147483672"/>
              <ac:grpSpMk id="24" creationId="{BCE4EB80-268C-4108-8F4E-29667531EE1E}"/>
            </ac:grpSpMkLst>
          </pc:grpChg>
          <pc:grpChg chg="add del mod">
            <ac:chgData name="varitsara monsiri" userId="d21832565e14aca8" providerId="LiveId" clId="{A9F117B8-62A7-4BD3-BA53-23E90F9A9691}" dt="2023-11-10T11:54:55.707" v="5190" actId="478"/>
            <ac:grpSpMkLst>
              <pc:docMk/>
              <pc:sldMasterMk cId="1139428428" sldId="2147483660"/>
              <pc:sldLayoutMk cId="3626010820" sldId="2147483672"/>
              <ac:grpSpMk id="27" creationId="{E5E954AB-2FC4-442D-AE84-15C64A289019}"/>
            </ac:grpSpMkLst>
          </pc:grpChg>
          <pc:grpChg chg="add del mod">
            <ac:chgData name="varitsara monsiri" userId="d21832565e14aca8" providerId="LiveId" clId="{A9F117B8-62A7-4BD3-BA53-23E90F9A9691}" dt="2023-11-10T11:53:39.406" v="5159" actId="478"/>
            <ac:grpSpMkLst>
              <pc:docMk/>
              <pc:sldMasterMk cId="1139428428" sldId="2147483660"/>
              <pc:sldLayoutMk cId="3626010820" sldId="2147483672"/>
              <ac:grpSpMk id="31" creationId="{DE46914C-039D-41B1-91D9-5327C10E6AC2}"/>
            </ac:grpSpMkLst>
          </pc:grpChg>
          <pc:grpChg chg="add del mod">
            <ac:chgData name="varitsara monsiri" userId="d21832565e14aca8" providerId="LiveId" clId="{A9F117B8-62A7-4BD3-BA53-23E90F9A9691}" dt="2023-11-10T11:53:40.682" v="5160" actId="478"/>
            <ac:grpSpMkLst>
              <pc:docMk/>
              <pc:sldMasterMk cId="1139428428" sldId="2147483660"/>
              <pc:sldLayoutMk cId="3626010820" sldId="2147483672"/>
              <ac:grpSpMk id="32" creationId="{49614154-AF97-46AC-937F-5CC0A37226B3}"/>
            </ac:grpSpMkLst>
          </pc:grpChg>
          <pc:grpChg chg="add mod">
            <ac:chgData name="varitsara monsiri" userId="d21832565e14aca8" providerId="LiveId" clId="{A9F117B8-62A7-4BD3-BA53-23E90F9A9691}" dt="2023-11-10T11:54:54.381" v="5189" actId="164"/>
            <ac:grpSpMkLst>
              <pc:docMk/>
              <pc:sldMasterMk cId="1139428428" sldId="2147483660"/>
              <pc:sldLayoutMk cId="3626010820" sldId="2147483672"/>
              <ac:grpSpMk id="39" creationId="{3D052D9C-B740-4E94-9F9B-9518DCED7243}"/>
            </ac:grpSpMkLst>
          </pc:grpChg>
          <pc:grpChg chg="add mod">
            <ac:chgData name="varitsara monsiri" userId="d21832565e14aca8" providerId="LiveId" clId="{A9F117B8-62A7-4BD3-BA53-23E90F9A9691}" dt="2023-11-10T11:54:54.381" v="5189" actId="164"/>
            <ac:grpSpMkLst>
              <pc:docMk/>
              <pc:sldMasterMk cId="1139428428" sldId="2147483660"/>
              <pc:sldLayoutMk cId="3626010820" sldId="2147483672"/>
              <ac:grpSpMk id="40" creationId="{49665998-2A7B-4112-A2A9-9F97BE4701AB}"/>
            </ac:grpSpMkLst>
          </pc:grpChg>
          <pc:grpChg chg="add del mod">
            <ac:chgData name="varitsara monsiri" userId="d21832565e14aca8" providerId="LiveId" clId="{A9F117B8-62A7-4BD3-BA53-23E90F9A9691}" dt="2023-11-10T11:55:06.635" v="5192" actId="21"/>
            <ac:grpSpMkLst>
              <pc:docMk/>
              <pc:sldMasterMk cId="1139428428" sldId="2147483660"/>
              <pc:sldLayoutMk cId="3626010820" sldId="2147483672"/>
              <ac:grpSpMk id="43" creationId="{CB8F1046-C672-460B-AB2D-3336C586AD2B}"/>
            </ac:grpSpMkLst>
          </pc:grpChg>
          <pc:picChg chg="mod">
            <ac:chgData name="varitsara monsiri" userId="d21832565e14aca8" providerId="LiveId" clId="{A9F117B8-62A7-4BD3-BA53-23E90F9A9691}" dt="2023-11-09T11:24:13.275" v="3208"/>
            <ac:picMkLst>
              <pc:docMk/>
              <pc:sldMasterMk cId="1139428428" sldId="2147483660"/>
              <pc:sldLayoutMk cId="3626010820" sldId="2147483672"/>
              <ac:picMk id="3" creationId="{20385827-FE5C-49F1-95D1-6A9486F327ED}"/>
            </ac:picMkLst>
          </pc:picChg>
          <pc:picChg chg="mod">
            <ac:chgData name="varitsara monsiri" userId="d21832565e14aca8" providerId="LiveId" clId="{A9F117B8-62A7-4BD3-BA53-23E90F9A9691}" dt="2023-11-09T11:24:13.275" v="3208"/>
            <ac:picMkLst>
              <pc:docMk/>
              <pc:sldMasterMk cId="1139428428" sldId="2147483660"/>
              <pc:sldLayoutMk cId="3626010820" sldId="2147483672"/>
              <ac:picMk id="4" creationId="{297C0E4D-7939-48E0-9B79-23A8DB354795}"/>
            </ac:picMkLst>
          </pc:picChg>
          <pc:picChg chg="mod">
            <ac:chgData name="varitsara monsiri" userId="d21832565e14aca8" providerId="LiveId" clId="{A9F117B8-62A7-4BD3-BA53-23E90F9A9691}" dt="2023-11-09T11:24:13.275" v="3208"/>
            <ac:picMkLst>
              <pc:docMk/>
              <pc:sldMasterMk cId="1139428428" sldId="2147483660"/>
              <pc:sldLayoutMk cId="3626010820" sldId="2147483672"/>
              <ac:picMk id="5" creationId="{71C73981-3B72-4375-BCF6-C237F90208CD}"/>
            </ac:picMkLst>
          </pc:picChg>
          <pc:picChg chg="mod">
            <ac:chgData name="varitsara monsiri" userId="d21832565e14aca8" providerId="LiveId" clId="{A9F117B8-62A7-4BD3-BA53-23E90F9A9691}" dt="2023-11-09T11:24:13.275" v="3208"/>
            <ac:picMkLst>
              <pc:docMk/>
              <pc:sldMasterMk cId="1139428428" sldId="2147483660"/>
              <pc:sldLayoutMk cId="3626010820" sldId="2147483672"/>
              <ac:picMk id="6" creationId="{7E5DE969-0B54-4479-BC9E-A9A7B35419B7}"/>
            </ac:picMkLst>
          </pc:picChg>
          <pc:picChg chg="mod">
            <ac:chgData name="varitsara monsiri" userId="d21832565e14aca8" providerId="LiveId" clId="{A9F117B8-62A7-4BD3-BA53-23E90F9A9691}" dt="2023-11-09T11:24:13.275" v="3208"/>
            <ac:picMkLst>
              <pc:docMk/>
              <pc:sldMasterMk cId="1139428428" sldId="2147483660"/>
              <pc:sldLayoutMk cId="3626010820" sldId="2147483672"/>
              <ac:picMk id="8" creationId="{0E50D44E-8D06-4AFA-A4B2-A008C506AEE8}"/>
            </ac:picMkLst>
          </pc:picChg>
          <pc:picChg chg="mod">
            <ac:chgData name="varitsara monsiri" userId="d21832565e14aca8" providerId="LiveId" clId="{A9F117B8-62A7-4BD3-BA53-23E90F9A9691}" dt="2023-11-09T11:24:13.275" v="3208"/>
            <ac:picMkLst>
              <pc:docMk/>
              <pc:sldMasterMk cId="1139428428" sldId="2147483660"/>
              <pc:sldLayoutMk cId="3626010820" sldId="2147483672"/>
              <ac:picMk id="9" creationId="{D39EB202-707C-49A9-8ED5-F27F729EE3AD}"/>
            </ac:picMkLst>
          </pc:picChg>
          <pc:picChg chg="mod">
            <ac:chgData name="varitsara monsiri" userId="d21832565e14aca8" providerId="LiveId" clId="{A9F117B8-62A7-4BD3-BA53-23E90F9A9691}" dt="2023-11-09T11:24:13.275" v="3208"/>
            <ac:picMkLst>
              <pc:docMk/>
              <pc:sldMasterMk cId="1139428428" sldId="2147483660"/>
              <pc:sldLayoutMk cId="3626010820" sldId="2147483672"/>
              <ac:picMk id="10" creationId="{0B5F030C-0CAA-4C6D-B8AF-0004089B87A4}"/>
            </ac:picMkLst>
          </pc:picChg>
          <pc:picChg chg="add del mod">
            <ac:chgData name="varitsara monsiri" userId="d21832565e14aca8" providerId="LiveId" clId="{A9F117B8-62A7-4BD3-BA53-23E90F9A9691}" dt="2023-11-10T11:42:43.643" v="5100" actId="27803"/>
            <ac:picMkLst>
              <pc:docMk/>
              <pc:sldMasterMk cId="1139428428" sldId="2147483660"/>
              <pc:sldLayoutMk cId="3626010820" sldId="2147483672"/>
              <ac:picMk id="11" creationId="{AFFED4E7-70F0-42DD-A362-A4E3D6A96B06}"/>
            </ac:picMkLst>
          </pc:picChg>
          <pc:picChg chg="mod">
            <ac:chgData name="varitsara monsiri" userId="d21832565e14aca8" providerId="LiveId" clId="{A9F117B8-62A7-4BD3-BA53-23E90F9A9691}" dt="2023-11-09T11:24:13.275" v="3208"/>
            <ac:picMkLst>
              <pc:docMk/>
              <pc:sldMasterMk cId="1139428428" sldId="2147483660"/>
              <pc:sldLayoutMk cId="3626010820" sldId="2147483672"/>
              <ac:picMk id="11" creationId="{F41CA4BA-F7C9-49CE-B9BD-D21B965B6841}"/>
            </ac:picMkLst>
          </pc:picChg>
          <pc:picChg chg="add del">
            <ac:chgData name="varitsara monsiri" userId="d21832565e14aca8" providerId="LiveId" clId="{A9F117B8-62A7-4BD3-BA53-23E90F9A9691}" dt="2023-11-10T11:42:20.188" v="5095" actId="27803"/>
            <ac:picMkLst>
              <pc:docMk/>
              <pc:sldMasterMk cId="1139428428" sldId="2147483660"/>
              <pc:sldLayoutMk cId="3626010820" sldId="2147483672"/>
              <ac:picMk id="13" creationId="{D0F7E147-DCB7-44EA-A9AE-4E81E6CD324E}"/>
            </ac:picMkLst>
          </pc:picChg>
          <pc:picChg chg="add del">
            <ac:chgData name="varitsara monsiri" userId="d21832565e14aca8" providerId="LiveId" clId="{A9F117B8-62A7-4BD3-BA53-23E90F9A9691}" dt="2023-11-10T11:43:25.804" v="5105" actId="27803"/>
            <ac:picMkLst>
              <pc:docMk/>
              <pc:sldMasterMk cId="1139428428" sldId="2147483660"/>
              <pc:sldLayoutMk cId="3626010820" sldId="2147483672"/>
              <ac:picMk id="19" creationId="{BA3282D4-165F-434D-9575-841651A7953C}"/>
            </ac:picMkLst>
          </pc:picChg>
          <pc:picChg chg="add mod">
            <ac:chgData name="varitsara monsiri" userId="d21832565e14aca8" providerId="LiveId" clId="{A9F117B8-62A7-4BD3-BA53-23E90F9A9691}" dt="2023-11-10T11:52:19.021" v="5152" actId="164"/>
            <ac:picMkLst>
              <pc:docMk/>
              <pc:sldMasterMk cId="1139428428" sldId="2147483660"/>
              <pc:sldLayoutMk cId="3626010820" sldId="2147483672"/>
              <ac:picMk id="29" creationId="{518C9CA6-2C63-417E-8CFF-95D353A0C7B5}"/>
            </ac:picMkLst>
          </pc:picChg>
          <pc:picChg chg="add mod">
            <ac:chgData name="varitsara monsiri" userId="d21832565e14aca8" providerId="LiveId" clId="{A9F117B8-62A7-4BD3-BA53-23E90F9A9691}" dt="2023-11-10T11:52:19.021" v="5152" actId="164"/>
            <ac:picMkLst>
              <pc:docMk/>
              <pc:sldMasterMk cId="1139428428" sldId="2147483660"/>
              <pc:sldLayoutMk cId="3626010820" sldId="2147483672"/>
              <ac:picMk id="30" creationId="{38A386E5-BC78-4FAF-A12B-E882AFAFE011}"/>
            </ac:picMkLst>
          </pc:picChg>
          <pc:picChg chg="mod">
            <ac:chgData name="varitsara monsiri" userId="d21832565e14aca8" providerId="LiveId" clId="{A9F117B8-62A7-4BD3-BA53-23E90F9A9691}" dt="2023-11-10T11:52:20.351" v="5153"/>
            <ac:picMkLst>
              <pc:docMk/>
              <pc:sldMasterMk cId="1139428428" sldId="2147483660"/>
              <pc:sldLayoutMk cId="3626010820" sldId="2147483672"/>
              <ac:picMk id="33" creationId="{1CECB6D6-C902-4FDB-B302-BBA0F4E95C52}"/>
            </ac:picMkLst>
          </pc:picChg>
          <pc:picChg chg="mod">
            <ac:chgData name="varitsara monsiri" userId="d21832565e14aca8" providerId="LiveId" clId="{A9F117B8-62A7-4BD3-BA53-23E90F9A9691}" dt="2023-11-10T11:52:20.351" v="5153"/>
            <ac:picMkLst>
              <pc:docMk/>
              <pc:sldMasterMk cId="1139428428" sldId="2147483660"/>
              <pc:sldLayoutMk cId="3626010820" sldId="2147483672"/>
              <ac:picMk id="34" creationId="{25BDD985-F7A5-4BD2-B3C2-FBE3E3F311C4}"/>
            </ac:picMkLst>
          </pc:picChg>
          <pc:picChg chg="add del mod">
            <ac:chgData name="varitsara monsiri" userId="d21832565e14aca8" providerId="LiveId" clId="{A9F117B8-62A7-4BD3-BA53-23E90F9A9691}" dt="2023-11-10T11:53:45.663" v="5163" actId="27803"/>
            <ac:picMkLst>
              <pc:docMk/>
              <pc:sldMasterMk cId="1139428428" sldId="2147483660"/>
              <pc:sldLayoutMk cId="3626010820" sldId="2147483672"/>
              <ac:picMk id="36" creationId="{D1E60784-642F-4251-894D-559C303F81BD}"/>
            </ac:picMkLst>
          </pc:picChg>
        </pc:sldLayoutChg>
        <pc:sldLayoutChg chg="addSp delSp modSp mod">
          <pc:chgData name="varitsara monsiri" userId="d21832565e14aca8" providerId="LiveId" clId="{A9F117B8-62A7-4BD3-BA53-23E90F9A9691}" dt="2023-11-10T12:41:36.580" v="5520" actId="207"/>
          <pc:sldLayoutMkLst>
            <pc:docMk/>
            <pc:sldMasterMk cId="1139428428" sldId="2147483660"/>
            <pc:sldLayoutMk cId="3194670611" sldId="2147483673"/>
          </pc:sldLayoutMkLst>
          <pc:spChg chg="add mod">
            <ac:chgData name="varitsara monsiri" userId="d21832565e14aca8" providerId="LiveId" clId="{A9F117B8-62A7-4BD3-BA53-23E90F9A9691}" dt="2023-11-10T12:38:32.648" v="5444" actId="1035"/>
            <ac:spMkLst>
              <pc:docMk/>
              <pc:sldMasterMk cId="1139428428" sldId="2147483660"/>
              <pc:sldLayoutMk cId="3194670611" sldId="2147483673"/>
              <ac:spMk id="2" creationId="{F8420BD7-8821-4E16-B620-F06953B94F44}"/>
            </ac:spMkLst>
          </pc:spChg>
          <pc:spChg chg="add mod">
            <ac:chgData name="varitsara monsiri" userId="d21832565e14aca8" providerId="LiveId" clId="{A9F117B8-62A7-4BD3-BA53-23E90F9A9691}" dt="2023-11-10T12:38:32.648" v="5444" actId="1035"/>
            <ac:spMkLst>
              <pc:docMk/>
              <pc:sldMasterMk cId="1139428428" sldId="2147483660"/>
              <pc:sldLayoutMk cId="3194670611" sldId="2147483673"/>
              <ac:spMk id="3" creationId="{F9369BF0-6230-48C9-9860-8E300915B58F}"/>
            </ac:spMkLst>
          </pc:spChg>
          <pc:spChg chg="add mod">
            <ac:chgData name="varitsara monsiri" userId="d21832565e14aca8" providerId="LiveId" clId="{A9F117B8-62A7-4BD3-BA53-23E90F9A9691}" dt="2023-11-10T12:38:32.648" v="5444" actId="1035"/>
            <ac:spMkLst>
              <pc:docMk/>
              <pc:sldMasterMk cId="1139428428" sldId="2147483660"/>
              <pc:sldLayoutMk cId="3194670611" sldId="2147483673"/>
              <ac:spMk id="4" creationId="{55E3528E-B28C-440E-B870-371BDCBD105C}"/>
            </ac:spMkLst>
          </pc:spChg>
          <pc:spChg chg="add mod">
            <ac:chgData name="varitsara monsiri" userId="d21832565e14aca8" providerId="LiveId" clId="{A9F117B8-62A7-4BD3-BA53-23E90F9A9691}" dt="2023-11-10T12:41:36.580" v="5520" actId="207"/>
            <ac:spMkLst>
              <pc:docMk/>
              <pc:sldMasterMk cId="1139428428" sldId="2147483660"/>
              <pc:sldLayoutMk cId="3194670611" sldId="2147483673"/>
              <ac:spMk id="5" creationId="{F3707B0F-043E-4B48-A7DE-87F088EFD59B}"/>
            </ac:spMkLst>
          </pc:spChg>
          <pc:spChg chg="add mod">
            <ac:chgData name="varitsara monsiri" userId="d21832565e14aca8" providerId="LiveId" clId="{A9F117B8-62A7-4BD3-BA53-23E90F9A9691}" dt="2023-11-10T12:38:32.648" v="5444" actId="1035"/>
            <ac:spMkLst>
              <pc:docMk/>
              <pc:sldMasterMk cId="1139428428" sldId="2147483660"/>
              <pc:sldLayoutMk cId="3194670611" sldId="2147483673"/>
              <ac:spMk id="6" creationId="{EF64AD5E-DFD2-4955-8C1D-2BC0F4E66F27}"/>
            </ac:spMkLst>
          </pc:spChg>
          <pc:spChg chg="add mod">
            <ac:chgData name="varitsara monsiri" userId="d21832565e14aca8" providerId="LiveId" clId="{A9F117B8-62A7-4BD3-BA53-23E90F9A9691}" dt="2023-11-10T12:41:36.580" v="5520" actId="207"/>
            <ac:spMkLst>
              <pc:docMk/>
              <pc:sldMasterMk cId="1139428428" sldId="2147483660"/>
              <pc:sldLayoutMk cId="3194670611" sldId="2147483673"/>
              <ac:spMk id="7" creationId="{4AA13813-2365-4ACE-A158-351E42A8F5F4}"/>
            </ac:spMkLst>
          </pc:spChg>
          <pc:spChg chg="add mod">
            <ac:chgData name="varitsara monsiri" userId="d21832565e14aca8" providerId="LiveId" clId="{A9F117B8-62A7-4BD3-BA53-23E90F9A9691}" dt="2023-11-10T12:38:32.648" v="5444" actId="1035"/>
            <ac:spMkLst>
              <pc:docMk/>
              <pc:sldMasterMk cId="1139428428" sldId="2147483660"/>
              <pc:sldLayoutMk cId="3194670611" sldId="2147483673"/>
              <ac:spMk id="8" creationId="{4CC9D2FC-09E3-420D-A3C8-B19AF65181EA}"/>
            </ac:spMkLst>
          </pc:spChg>
          <pc:spChg chg="add mod">
            <ac:chgData name="varitsara monsiri" userId="d21832565e14aca8" providerId="LiveId" clId="{A9F117B8-62A7-4BD3-BA53-23E90F9A9691}" dt="2023-11-10T12:38:32.648" v="5444" actId="1035"/>
            <ac:spMkLst>
              <pc:docMk/>
              <pc:sldMasterMk cId="1139428428" sldId="2147483660"/>
              <pc:sldLayoutMk cId="3194670611" sldId="2147483673"/>
              <ac:spMk id="9" creationId="{6582C195-2330-4570-9CD2-1F3E6167951F}"/>
            </ac:spMkLst>
          </pc:spChg>
          <pc:spChg chg="add del mod">
            <ac:chgData name="varitsara monsiri" userId="d21832565e14aca8" providerId="LiveId" clId="{A9F117B8-62A7-4BD3-BA53-23E90F9A9691}" dt="2023-11-10T12:16:43.346" v="5268" actId="478"/>
            <ac:spMkLst>
              <pc:docMk/>
              <pc:sldMasterMk cId="1139428428" sldId="2147483660"/>
              <pc:sldLayoutMk cId="3194670611" sldId="2147483673"/>
              <ac:spMk id="10" creationId="{F6CA3EFD-F38A-43D5-AFAB-CFEDFFF4B8F2}"/>
            </ac:spMkLst>
          </pc:spChg>
          <pc:spChg chg="add mod">
            <ac:chgData name="varitsara monsiri" userId="d21832565e14aca8" providerId="LiveId" clId="{A9F117B8-62A7-4BD3-BA53-23E90F9A9691}" dt="2023-11-10T12:15:56.768" v="5263"/>
            <ac:spMkLst>
              <pc:docMk/>
              <pc:sldMasterMk cId="1139428428" sldId="2147483660"/>
              <pc:sldLayoutMk cId="3194670611" sldId="2147483673"/>
              <ac:spMk id="11" creationId="{DBE30EDD-311F-4490-A802-6C47F6DC3270}"/>
            </ac:spMkLst>
          </pc:spChg>
          <pc:spChg chg="add mod">
            <ac:chgData name="varitsara monsiri" userId="d21832565e14aca8" providerId="LiveId" clId="{A9F117B8-62A7-4BD3-BA53-23E90F9A9691}" dt="2023-11-10T12:19:36.047" v="5282" actId="207"/>
            <ac:spMkLst>
              <pc:docMk/>
              <pc:sldMasterMk cId="1139428428" sldId="2147483660"/>
              <pc:sldLayoutMk cId="3194670611" sldId="2147483673"/>
              <ac:spMk id="12" creationId="{EB237694-4698-412D-9B35-F6943EDDAA27}"/>
            </ac:spMkLst>
          </pc:spChg>
        </pc:sldLayoutChg>
        <pc:sldLayoutChg chg="addSp delSp modSp mod">
          <pc:chgData name="varitsara monsiri" userId="d21832565e14aca8" providerId="LiveId" clId="{A9F117B8-62A7-4BD3-BA53-23E90F9A9691}" dt="2023-11-10T13:23:20.169" v="5924" actId="207"/>
          <pc:sldLayoutMkLst>
            <pc:docMk/>
            <pc:sldMasterMk cId="1139428428" sldId="2147483660"/>
            <pc:sldLayoutMk cId="383185903" sldId="2147483674"/>
          </pc:sldLayoutMkLst>
          <pc:spChg chg="add del mod">
            <ac:chgData name="varitsara monsiri" userId="d21832565e14aca8" providerId="LiveId" clId="{A9F117B8-62A7-4BD3-BA53-23E90F9A9691}" dt="2023-11-10T13:00:46.068" v="5694" actId="21"/>
            <ac:spMkLst>
              <pc:docMk/>
              <pc:sldMasterMk cId="1139428428" sldId="2147483660"/>
              <pc:sldLayoutMk cId="383185903" sldId="2147483674"/>
              <ac:spMk id="2" creationId="{81261B54-EC7A-43B5-A27F-8EC1D971E36A}"/>
            </ac:spMkLst>
          </pc:spChg>
          <pc:spChg chg="add del mod">
            <ac:chgData name="varitsara monsiri" userId="d21832565e14aca8" providerId="LiveId" clId="{A9F117B8-62A7-4BD3-BA53-23E90F9A9691}" dt="2023-11-10T13:00:46.068" v="5694" actId="21"/>
            <ac:spMkLst>
              <pc:docMk/>
              <pc:sldMasterMk cId="1139428428" sldId="2147483660"/>
              <pc:sldLayoutMk cId="383185903" sldId="2147483674"/>
              <ac:spMk id="3" creationId="{02CEB12E-531D-4194-9E9C-636D90CA7DBE}"/>
            </ac:spMkLst>
          </pc:spChg>
          <pc:spChg chg="add del mod">
            <ac:chgData name="varitsara monsiri" userId="d21832565e14aca8" providerId="LiveId" clId="{A9F117B8-62A7-4BD3-BA53-23E90F9A9691}" dt="2023-11-10T13:00:46.068" v="5694" actId="21"/>
            <ac:spMkLst>
              <pc:docMk/>
              <pc:sldMasterMk cId="1139428428" sldId="2147483660"/>
              <pc:sldLayoutMk cId="383185903" sldId="2147483674"/>
              <ac:spMk id="4" creationId="{B655D410-E68B-4136-9898-08D58E72227B}"/>
            </ac:spMkLst>
          </pc:spChg>
          <pc:spChg chg="add del mod">
            <ac:chgData name="varitsara monsiri" userId="d21832565e14aca8" providerId="LiveId" clId="{A9F117B8-62A7-4BD3-BA53-23E90F9A9691}" dt="2023-11-10T13:00:46.068" v="5694" actId="21"/>
            <ac:spMkLst>
              <pc:docMk/>
              <pc:sldMasterMk cId="1139428428" sldId="2147483660"/>
              <pc:sldLayoutMk cId="383185903" sldId="2147483674"/>
              <ac:spMk id="5" creationId="{D32255C5-93D5-4226-A96A-5D24ACA0EC20}"/>
            </ac:spMkLst>
          </pc:spChg>
          <pc:spChg chg="add del mod">
            <ac:chgData name="varitsara monsiri" userId="d21832565e14aca8" providerId="LiveId" clId="{A9F117B8-62A7-4BD3-BA53-23E90F9A9691}" dt="2023-11-10T13:00:46.068" v="5694" actId="21"/>
            <ac:spMkLst>
              <pc:docMk/>
              <pc:sldMasterMk cId="1139428428" sldId="2147483660"/>
              <pc:sldLayoutMk cId="383185903" sldId="2147483674"/>
              <ac:spMk id="6" creationId="{1C9C2A69-8B69-45D5-881F-2439DBEDE482}"/>
            </ac:spMkLst>
          </pc:spChg>
          <pc:spChg chg="add del mod">
            <ac:chgData name="varitsara monsiri" userId="d21832565e14aca8" providerId="LiveId" clId="{A9F117B8-62A7-4BD3-BA53-23E90F9A9691}" dt="2023-11-10T12:56:01.541" v="5618" actId="478"/>
            <ac:spMkLst>
              <pc:docMk/>
              <pc:sldMasterMk cId="1139428428" sldId="2147483660"/>
              <pc:sldLayoutMk cId="383185903" sldId="2147483674"/>
              <ac:spMk id="7" creationId="{112E2B29-E33F-4AF6-ACA1-BD571E41F377}"/>
            </ac:spMkLst>
          </pc:spChg>
          <pc:spChg chg="add del mod">
            <ac:chgData name="varitsara monsiri" userId="d21832565e14aca8" providerId="LiveId" clId="{A9F117B8-62A7-4BD3-BA53-23E90F9A9691}" dt="2023-11-10T12:56:01.541" v="5618" actId="478"/>
            <ac:spMkLst>
              <pc:docMk/>
              <pc:sldMasterMk cId="1139428428" sldId="2147483660"/>
              <pc:sldLayoutMk cId="383185903" sldId="2147483674"/>
              <ac:spMk id="8" creationId="{A7D19828-934B-4C95-BA94-E6E671573FCF}"/>
            </ac:spMkLst>
          </pc:spChg>
          <pc:spChg chg="add del mod">
            <ac:chgData name="varitsara monsiri" userId="d21832565e14aca8" providerId="LiveId" clId="{A9F117B8-62A7-4BD3-BA53-23E90F9A9691}" dt="2023-11-10T12:56:01.541" v="5618" actId="478"/>
            <ac:spMkLst>
              <pc:docMk/>
              <pc:sldMasterMk cId="1139428428" sldId="2147483660"/>
              <pc:sldLayoutMk cId="383185903" sldId="2147483674"/>
              <ac:spMk id="9" creationId="{B41B4580-5CAF-406C-8A59-4EF84EA7B41B}"/>
            </ac:spMkLst>
          </pc:spChg>
          <pc:spChg chg="add del mod">
            <ac:chgData name="varitsara monsiri" userId="d21832565e14aca8" providerId="LiveId" clId="{A9F117B8-62A7-4BD3-BA53-23E90F9A9691}" dt="2023-11-10T12:56:01.541" v="5618" actId="478"/>
            <ac:spMkLst>
              <pc:docMk/>
              <pc:sldMasterMk cId="1139428428" sldId="2147483660"/>
              <pc:sldLayoutMk cId="383185903" sldId="2147483674"/>
              <ac:spMk id="10" creationId="{BF103FE7-DD2F-4849-B040-62773E9D9A01}"/>
            </ac:spMkLst>
          </pc:spChg>
          <pc:spChg chg="add del mod">
            <ac:chgData name="varitsara monsiri" userId="d21832565e14aca8" providerId="LiveId" clId="{A9F117B8-62A7-4BD3-BA53-23E90F9A9691}" dt="2023-11-10T12:56:01.541" v="5618" actId="478"/>
            <ac:spMkLst>
              <pc:docMk/>
              <pc:sldMasterMk cId="1139428428" sldId="2147483660"/>
              <pc:sldLayoutMk cId="383185903" sldId="2147483674"/>
              <ac:spMk id="11" creationId="{B3B2EA4A-8C78-4B0C-ACAC-C5E95134ED7E}"/>
            </ac:spMkLst>
          </pc:spChg>
          <pc:spChg chg="add del mod">
            <ac:chgData name="varitsara monsiri" userId="d21832565e14aca8" providerId="LiveId" clId="{A9F117B8-62A7-4BD3-BA53-23E90F9A9691}" dt="2023-11-10T13:00:46.068" v="5694" actId="21"/>
            <ac:spMkLst>
              <pc:docMk/>
              <pc:sldMasterMk cId="1139428428" sldId="2147483660"/>
              <pc:sldLayoutMk cId="383185903" sldId="2147483674"/>
              <ac:spMk id="12" creationId="{EA5577AC-5D60-4388-A3B3-5D94F7897CAD}"/>
            </ac:spMkLst>
          </pc:spChg>
          <pc:spChg chg="add del mod">
            <ac:chgData name="varitsara monsiri" userId="d21832565e14aca8" providerId="LiveId" clId="{A9F117B8-62A7-4BD3-BA53-23E90F9A9691}" dt="2023-11-10T13:21:18.416" v="5859" actId="478"/>
            <ac:spMkLst>
              <pc:docMk/>
              <pc:sldMasterMk cId="1139428428" sldId="2147483660"/>
              <pc:sldLayoutMk cId="383185903" sldId="2147483674"/>
              <ac:spMk id="46" creationId="{F913FA28-0A91-42CB-B5D7-E503BBFBBC0F}"/>
            </ac:spMkLst>
          </pc:spChg>
          <pc:spChg chg="add del mod">
            <ac:chgData name="varitsara monsiri" userId="d21832565e14aca8" providerId="LiveId" clId="{A9F117B8-62A7-4BD3-BA53-23E90F9A9691}" dt="2023-11-10T13:21:42.661" v="5901" actId="478"/>
            <ac:spMkLst>
              <pc:docMk/>
              <pc:sldMasterMk cId="1139428428" sldId="2147483660"/>
              <pc:sldLayoutMk cId="383185903" sldId="2147483674"/>
              <ac:spMk id="47" creationId="{DED46B8A-A1CE-40A5-A5FD-DD1398D657FD}"/>
            </ac:spMkLst>
          </pc:spChg>
          <pc:spChg chg="add del mod">
            <ac:chgData name="varitsara monsiri" userId="d21832565e14aca8" providerId="LiveId" clId="{A9F117B8-62A7-4BD3-BA53-23E90F9A9691}" dt="2023-11-10T13:21:42.661" v="5901" actId="478"/>
            <ac:spMkLst>
              <pc:docMk/>
              <pc:sldMasterMk cId="1139428428" sldId="2147483660"/>
              <pc:sldLayoutMk cId="383185903" sldId="2147483674"/>
              <ac:spMk id="48" creationId="{550C5DD7-AF65-49CF-95C4-7A3AC437B394}"/>
            </ac:spMkLst>
          </pc:spChg>
          <pc:spChg chg="add mod">
            <ac:chgData name="varitsara monsiri" userId="d21832565e14aca8" providerId="LiveId" clId="{A9F117B8-62A7-4BD3-BA53-23E90F9A9691}" dt="2023-11-10T13:23:15.220" v="5923" actId="207"/>
            <ac:spMkLst>
              <pc:docMk/>
              <pc:sldMasterMk cId="1139428428" sldId="2147483660"/>
              <pc:sldLayoutMk cId="383185903" sldId="2147483674"/>
              <ac:spMk id="49" creationId="{ABD89CBD-F20C-4CA6-B974-1589EEF7A6EF}"/>
            </ac:spMkLst>
          </pc:spChg>
          <pc:spChg chg="add mod">
            <ac:chgData name="varitsara monsiri" userId="d21832565e14aca8" providerId="LiveId" clId="{A9F117B8-62A7-4BD3-BA53-23E90F9A9691}" dt="2023-11-10T13:23:20.169" v="5924" actId="207"/>
            <ac:spMkLst>
              <pc:docMk/>
              <pc:sldMasterMk cId="1139428428" sldId="2147483660"/>
              <pc:sldLayoutMk cId="383185903" sldId="2147483674"/>
              <ac:spMk id="50" creationId="{444DC56B-4C66-4B09-96CF-5319BD258C2C}"/>
            </ac:spMkLst>
          </pc:spChg>
          <pc:grpChg chg="add del mod">
            <ac:chgData name="varitsara monsiri" userId="d21832565e14aca8" providerId="LiveId" clId="{A9F117B8-62A7-4BD3-BA53-23E90F9A9691}" dt="2023-11-10T13:22:22.978" v="5905" actId="21"/>
            <ac:grpSpMkLst>
              <pc:docMk/>
              <pc:sldMasterMk cId="1139428428" sldId="2147483660"/>
              <pc:sldLayoutMk cId="383185903" sldId="2147483674"/>
              <ac:grpSpMk id="13" creationId="{EDD7E3C2-B63E-4CBD-94C6-F46B75F732A3}"/>
            </ac:grpSpMkLst>
          </pc:grpChg>
          <pc:picChg chg="mod">
            <ac:chgData name="varitsara monsiri" userId="d21832565e14aca8" providerId="LiveId" clId="{A9F117B8-62A7-4BD3-BA53-23E90F9A9691}" dt="2023-11-10T13:18:31.355" v="5834"/>
            <ac:picMkLst>
              <pc:docMk/>
              <pc:sldMasterMk cId="1139428428" sldId="2147483660"/>
              <pc:sldLayoutMk cId="383185903" sldId="2147483674"/>
              <ac:picMk id="14" creationId="{F59704F8-9CBD-4F4E-B27F-CDB644E8A0A7}"/>
            </ac:picMkLst>
          </pc:picChg>
          <pc:picChg chg="mod">
            <ac:chgData name="varitsara monsiri" userId="d21832565e14aca8" providerId="LiveId" clId="{A9F117B8-62A7-4BD3-BA53-23E90F9A9691}" dt="2023-11-10T13:18:31.355" v="5834"/>
            <ac:picMkLst>
              <pc:docMk/>
              <pc:sldMasterMk cId="1139428428" sldId="2147483660"/>
              <pc:sldLayoutMk cId="383185903" sldId="2147483674"/>
              <ac:picMk id="15" creationId="{47B1FB2A-B480-42DC-93A3-3DD721FEA6EF}"/>
            </ac:picMkLst>
          </pc:picChg>
          <pc:picChg chg="mod">
            <ac:chgData name="varitsara monsiri" userId="d21832565e14aca8" providerId="LiveId" clId="{A9F117B8-62A7-4BD3-BA53-23E90F9A9691}" dt="2023-11-10T13:18:31.355" v="5834"/>
            <ac:picMkLst>
              <pc:docMk/>
              <pc:sldMasterMk cId="1139428428" sldId="2147483660"/>
              <pc:sldLayoutMk cId="383185903" sldId="2147483674"/>
              <ac:picMk id="16" creationId="{276A95FB-3C32-458E-973D-81A248B26138}"/>
            </ac:picMkLst>
          </pc:picChg>
          <pc:picChg chg="mod">
            <ac:chgData name="varitsara monsiri" userId="d21832565e14aca8" providerId="LiveId" clId="{A9F117B8-62A7-4BD3-BA53-23E90F9A9691}" dt="2023-11-10T13:18:31.355" v="5834"/>
            <ac:picMkLst>
              <pc:docMk/>
              <pc:sldMasterMk cId="1139428428" sldId="2147483660"/>
              <pc:sldLayoutMk cId="383185903" sldId="2147483674"/>
              <ac:picMk id="17" creationId="{36E80748-9665-44C3-BFAF-46E5A5F8E385}"/>
            </ac:picMkLst>
          </pc:picChg>
          <pc:picChg chg="mod">
            <ac:chgData name="varitsara monsiri" userId="d21832565e14aca8" providerId="LiveId" clId="{A9F117B8-62A7-4BD3-BA53-23E90F9A9691}" dt="2023-11-10T13:18:31.355" v="5834"/>
            <ac:picMkLst>
              <pc:docMk/>
              <pc:sldMasterMk cId="1139428428" sldId="2147483660"/>
              <pc:sldLayoutMk cId="383185903" sldId="2147483674"/>
              <ac:picMk id="18" creationId="{9D92DF03-1D4D-4E8E-B091-6EB83AC63B56}"/>
            </ac:picMkLst>
          </pc:picChg>
          <pc:picChg chg="mod">
            <ac:chgData name="varitsara monsiri" userId="d21832565e14aca8" providerId="LiveId" clId="{A9F117B8-62A7-4BD3-BA53-23E90F9A9691}" dt="2023-11-10T13:18:31.355" v="5834"/>
            <ac:picMkLst>
              <pc:docMk/>
              <pc:sldMasterMk cId="1139428428" sldId="2147483660"/>
              <pc:sldLayoutMk cId="383185903" sldId="2147483674"/>
              <ac:picMk id="19" creationId="{6CA392A8-FE2D-4E0F-8EDA-71B00C414E87}"/>
            </ac:picMkLst>
          </pc:picChg>
          <pc:picChg chg="mod">
            <ac:chgData name="varitsara monsiri" userId="d21832565e14aca8" providerId="LiveId" clId="{A9F117B8-62A7-4BD3-BA53-23E90F9A9691}" dt="2023-11-10T13:18:31.355" v="5834"/>
            <ac:picMkLst>
              <pc:docMk/>
              <pc:sldMasterMk cId="1139428428" sldId="2147483660"/>
              <pc:sldLayoutMk cId="383185903" sldId="2147483674"/>
              <ac:picMk id="20" creationId="{8B3A82EC-25B9-4950-B178-BF88A1862BEB}"/>
            </ac:picMkLst>
          </pc:picChg>
          <pc:picChg chg="mod">
            <ac:chgData name="varitsara monsiri" userId="d21832565e14aca8" providerId="LiveId" clId="{A9F117B8-62A7-4BD3-BA53-23E90F9A9691}" dt="2023-11-10T13:18:31.355" v="5834"/>
            <ac:picMkLst>
              <pc:docMk/>
              <pc:sldMasterMk cId="1139428428" sldId="2147483660"/>
              <pc:sldLayoutMk cId="383185903" sldId="2147483674"/>
              <ac:picMk id="21" creationId="{D239C68E-ABA5-4EFB-BB17-6F4D599E7CD8}"/>
            </ac:picMkLst>
          </pc:picChg>
          <pc:picChg chg="mod">
            <ac:chgData name="varitsara monsiri" userId="d21832565e14aca8" providerId="LiveId" clId="{A9F117B8-62A7-4BD3-BA53-23E90F9A9691}" dt="2023-11-10T13:18:31.355" v="5834"/>
            <ac:picMkLst>
              <pc:docMk/>
              <pc:sldMasterMk cId="1139428428" sldId="2147483660"/>
              <pc:sldLayoutMk cId="383185903" sldId="2147483674"/>
              <ac:picMk id="22" creationId="{37202354-4562-4323-89C1-B0E3A874EC80}"/>
            </ac:picMkLst>
          </pc:picChg>
          <pc:picChg chg="mod">
            <ac:chgData name="varitsara monsiri" userId="d21832565e14aca8" providerId="LiveId" clId="{A9F117B8-62A7-4BD3-BA53-23E90F9A9691}" dt="2023-11-10T13:18:31.355" v="5834"/>
            <ac:picMkLst>
              <pc:docMk/>
              <pc:sldMasterMk cId="1139428428" sldId="2147483660"/>
              <pc:sldLayoutMk cId="383185903" sldId="2147483674"/>
              <ac:picMk id="23" creationId="{B3357E5A-FB2C-4088-9311-C24339FEEF3C}"/>
            </ac:picMkLst>
          </pc:picChg>
          <pc:picChg chg="mod">
            <ac:chgData name="varitsara monsiri" userId="d21832565e14aca8" providerId="LiveId" clId="{A9F117B8-62A7-4BD3-BA53-23E90F9A9691}" dt="2023-11-10T13:18:31.355" v="5834"/>
            <ac:picMkLst>
              <pc:docMk/>
              <pc:sldMasterMk cId="1139428428" sldId="2147483660"/>
              <pc:sldLayoutMk cId="383185903" sldId="2147483674"/>
              <ac:picMk id="24" creationId="{453CD2B4-4055-49C7-8092-048C264FB878}"/>
            </ac:picMkLst>
          </pc:picChg>
          <pc:picChg chg="mod">
            <ac:chgData name="varitsara monsiri" userId="d21832565e14aca8" providerId="LiveId" clId="{A9F117B8-62A7-4BD3-BA53-23E90F9A9691}" dt="2023-11-10T13:18:31.355" v="5834"/>
            <ac:picMkLst>
              <pc:docMk/>
              <pc:sldMasterMk cId="1139428428" sldId="2147483660"/>
              <pc:sldLayoutMk cId="383185903" sldId="2147483674"/>
              <ac:picMk id="25" creationId="{F48122F4-D051-471E-859C-39AB8002E2CD}"/>
            </ac:picMkLst>
          </pc:picChg>
          <pc:picChg chg="mod">
            <ac:chgData name="varitsara monsiri" userId="d21832565e14aca8" providerId="LiveId" clId="{A9F117B8-62A7-4BD3-BA53-23E90F9A9691}" dt="2023-11-10T13:18:31.355" v="5834"/>
            <ac:picMkLst>
              <pc:docMk/>
              <pc:sldMasterMk cId="1139428428" sldId="2147483660"/>
              <pc:sldLayoutMk cId="383185903" sldId="2147483674"/>
              <ac:picMk id="26" creationId="{C28FCA01-35C1-4567-A4A7-C79784F03681}"/>
            </ac:picMkLst>
          </pc:picChg>
          <pc:picChg chg="mod">
            <ac:chgData name="varitsara monsiri" userId="d21832565e14aca8" providerId="LiveId" clId="{A9F117B8-62A7-4BD3-BA53-23E90F9A9691}" dt="2023-11-10T13:18:31.355" v="5834"/>
            <ac:picMkLst>
              <pc:docMk/>
              <pc:sldMasterMk cId="1139428428" sldId="2147483660"/>
              <pc:sldLayoutMk cId="383185903" sldId="2147483674"/>
              <ac:picMk id="27" creationId="{88248C0D-4026-4583-8BBC-2D46E102E3A7}"/>
            </ac:picMkLst>
          </pc:picChg>
          <pc:picChg chg="mod">
            <ac:chgData name="varitsara monsiri" userId="d21832565e14aca8" providerId="LiveId" clId="{A9F117B8-62A7-4BD3-BA53-23E90F9A9691}" dt="2023-11-10T13:18:31.355" v="5834"/>
            <ac:picMkLst>
              <pc:docMk/>
              <pc:sldMasterMk cId="1139428428" sldId="2147483660"/>
              <pc:sldLayoutMk cId="383185903" sldId="2147483674"/>
              <ac:picMk id="28" creationId="{95670F34-C0F0-4817-869A-93B4BCAF9F54}"/>
            </ac:picMkLst>
          </pc:picChg>
          <pc:picChg chg="mod">
            <ac:chgData name="varitsara monsiri" userId="d21832565e14aca8" providerId="LiveId" clId="{A9F117B8-62A7-4BD3-BA53-23E90F9A9691}" dt="2023-11-10T13:18:31.355" v="5834"/>
            <ac:picMkLst>
              <pc:docMk/>
              <pc:sldMasterMk cId="1139428428" sldId="2147483660"/>
              <pc:sldLayoutMk cId="383185903" sldId="2147483674"/>
              <ac:picMk id="29" creationId="{8EA4297C-7F2A-465B-88FE-2929AE52BF8C}"/>
            </ac:picMkLst>
          </pc:picChg>
          <pc:picChg chg="mod">
            <ac:chgData name="varitsara monsiri" userId="d21832565e14aca8" providerId="LiveId" clId="{A9F117B8-62A7-4BD3-BA53-23E90F9A9691}" dt="2023-11-10T13:18:31.355" v="5834"/>
            <ac:picMkLst>
              <pc:docMk/>
              <pc:sldMasterMk cId="1139428428" sldId="2147483660"/>
              <pc:sldLayoutMk cId="383185903" sldId="2147483674"/>
              <ac:picMk id="30" creationId="{ABCD630F-6A01-4F0B-9320-FCB7B98F8F8C}"/>
            </ac:picMkLst>
          </pc:picChg>
          <pc:picChg chg="mod">
            <ac:chgData name="varitsara monsiri" userId="d21832565e14aca8" providerId="LiveId" clId="{A9F117B8-62A7-4BD3-BA53-23E90F9A9691}" dt="2023-11-10T13:18:31.355" v="5834"/>
            <ac:picMkLst>
              <pc:docMk/>
              <pc:sldMasterMk cId="1139428428" sldId="2147483660"/>
              <pc:sldLayoutMk cId="383185903" sldId="2147483674"/>
              <ac:picMk id="31" creationId="{2D5EB528-4C9E-47DE-852C-BEC557C7638A}"/>
            </ac:picMkLst>
          </pc:picChg>
          <pc:picChg chg="mod">
            <ac:chgData name="varitsara monsiri" userId="d21832565e14aca8" providerId="LiveId" clId="{A9F117B8-62A7-4BD3-BA53-23E90F9A9691}" dt="2023-11-10T13:18:31.355" v="5834"/>
            <ac:picMkLst>
              <pc:docMk/>
              <pc:sldMasterMk cId="1139428428" sldId="2147483660"/>
              <pc:sldLayoutMk cId="383185903" sldId="2147483674"/>
              <ac:picMk id="32" creationId="{CDF146B1-4F82-4C43-A85B-0EA2E5CBB81E}"/>
            </ac:picMkLst>
          </pc:picChg>
          <pc:picChg chg="mod">
            <ac:chgData name="varitsara monsiri" userId="d21832565e14aca8" providerId="LiveId" clId="{A9F117B8-62A7-4BD3-BA53-23E90F9A9691}" dt="2023-11-10T13:18:31.355" v="5834"/>
            <ac:picMkLst>
              <pc:docMk/>
              <pc:sldMasterMk cId="1139428428" sldId="2147483660"/>
              <pc:sldLayoutMk cId="383185903" sldId="2147483674"/>
              <ac:picMk id="33" creationId="{28FD2F20-0A3D-40E9-8552-0DAFBD7B617E}"/>
            </ac:picMkLst>
          </pc:picChg>
          <pc:picChg chg="mod">
            <ac:chgData name="varitsara monsiri" userId="d21832565e14aca8" providerId="LiveId" clId="{A9F117B8-62A7-4BD3-BA53-23E90F9A9691}" dt="2023-11-10T13:18:31.355" v="5834"/>
            <ac:picMkLst>
              <pc:docMk/>
              <pc:sldMasterMk cId="1139428428" sldId="2147483660"/>
              <pc:sldLayoutMk cId="383185903" sldId="2147483674"/>
              <ac:picMk id="34" creationId="{25E84039-114B-4F18-9A53-FE9D5BEA7482}"/>
            </ac:picMkLst>
          </pc:picChg>
          <pc:picChg chg="mod">
            <ac:chgData name="varitsara monsiri" userId="d21832565e14aca8" providerId="LiveId" clId="{A9F117B8-62A7-4BD3-BA53-23E90F9A9691}" dt="2023-11-10T13:18:31.355" v="5834"/>
            <ac:picMkLst>
              <pc:docMk/>
              <pc:sldMasterMk cId="1139428428" sldId="2147483660"/>
              <pc:sldLayoutMk cId="383185903" sldId="2147483674"/>
              <ac:picMk id="35" creationId="{EB53C4B8-2ED0-44D3-936A-B9B69F4896BE}"/>
            </ac:picMkLst>
          </pc:picChg>
          <pc:picChg chg="mod">
            <ac:chgData name="varitsara monsiri" userId="d21832565e14aca8" providerId="LiveId" clId="{A9F117B8-62A7-4BD3-BA53-23E90F9A9691}" dt="2023-11-10T13:18:31.355" v="5834"/>
            <ac:picMkLst>
              <pc:docMk/>
              <pc:sldMasterMk cId="1139428428" sldId="2147483660"/>
              <pc:sldLayoutMk cId="383185903" sldId="2147483674"/>
              <ac:picMk id="36" creationId="{36FDC981-5BB7-49CE-8343-7CCD3F68E19D}"/>
            </ac:picMkLst>
          </pc:picChg>
          <pc:picChg chg="mod">
            <ac:chgData name="varitsara monsiri" userId="d21832565e14aca8" providerId="LiveId" clId="{A9F117B8-62A7-4BD3-BA53-23E90F9A9691}" dt="2023-11-10T13:18:31.355" v="5834"/>
            <ac:picMkLst>
              <pc:docMk/>
              <pc:sldMasterMk cId="1139428428" sldId="2147483660"/>
              <pc:sldLayoutMk cId="383185903" sldId="2147483674"/>
              <ac:picMk id="37" creationId="{9DCB1A39-48AA-44AB-81B7-904617FA200C}"/>
            </ac:picMkLst>
          </pc:picChg>
          <pc:picChg chg="mod">
            <ac:chgData name="varitsara monsiri" userId="d21832565e14aca8" providerId="LiveId" clId="{A9F117B8-62A7-4BD3-BA53-23E90F9A9691}" dt="2023-11-10T13:18:31.355" v="5834"/>
            <ac:picMkLst>
              <pc:docMk/>
              <pc:sldMasterMk cId="1139428428" sldId="2147483660"/>
              <pc:sldLayoutMk cId="383185903" sldId="2147483674"/>
              <ac:picMk id="38" creationId="{8E29763A-3DB1-4E89-92BC-97596E0F8B89}"/>
            </ac:picMkLst>
          </pc:picChg>
          <pc:picChg chg="mod">
            <ac:chgData name="varitsara monsiri" userId="d21832565e14aca8" providerId="LiveId" clId="{A9F117B8-62A7-4BD3-BA53-23E90F9A9691}" dt="2023-11-10T13:18:31.355" v="5834"/>
            <ac:picMkLst>
              <pc:docMk/>
              <pc:sldMasterMk cId="1139428428" sldId="2147483660"/>
              <pc:sldLayoutMk cId="383185903" sldId="2147483674"/>
              <ac:picMk id="39" creationId="{3F7EC077-4A30-4A49-BE39-D77960C26B3D}"/>
            </ac:picMkLst>
          </pc:picChg>
          <pc:picChg chg="mod">
            <ac:chgData name="varitsara monsiri" userId="d21832565e14aca8" providerId="LiveId" clId="{A9F117B8-62A7-4BD3-BA53-23E90F9A9691}" dt="2023-11-10T13:18:31.355" v="5834"/>
            <ac:picMkLst>
              <pc:docMk/>
              <pc:sldMasterMk cId="1139428428" sldId="2147483660"/>
              <pc:sldLayoutMk cId="383185903" sldId="2147483674"/>
              <ac:picMk id="40" creationId="{5E83D89A-E9EA-4972-8784-4F50FCC9E235}"/>
            </ac:picMkLst>
          </pc:picChg>
          <pc:picChg chg="mod">
            <ac:chgData name="varitsara monsiri" userId="d21832565e14aca8" providerId="LiveId" clId="{A9F117B8-62A7-4BD3-BA53-23E90F9A9691}" dt="2023-11-10T13:18:31.355" v="5834"/>
            <ac:picMkLst>
              <pc:docMk/>
              <pc:sldMasterMk cId="1139428428" sldId="2147483660"/>
              <pc:sldLayoutMk cId="383185903" sldId="2147483674"/>
              <ac:picMk id="41" creationId="{3A073C2C-B12D-439D-BA4F-CA17F0E16DF1}"/>
            </ac:picMkLst>
          </pc:picChg>
          <pc:picChg chg="mod">
            <ac:chgData name="varitsara monsiri" userId="d21832565e14aca8" providerId="LiveId" clId="{A9F117B8-62A7-4BD3-BA53-23E90F9A9691}" dt="2023-11-10T13:18:31.355" v="5834"/>
            <ac:picMkLst>
              <pc:docMk/>
              <pc:sldMasterMk cId="1139428428" sldId="2147483660"/>
              <pc:sldLayoutMk cId="383185903" sldId="2147483674"/>
              <ac:picMk id="42" creationId="{E7FD0DC0-426C-4DCE-8E9E-FFC69D353E98}"/>
            </ac:picMkLst>
          </pc:picChg>
          <pc:picChg chg="mod">
            <ac:chgData name="varitsara monsiri" userId="d21832565e14aca8" providerId="LiveId" clId="{A9F117B8-62A7-4BD3-BA53-23E90F9A9691}" dt="2023-11-10T13:18:31.355" v="5834"/>
            <ac:picMkLst>
              <pc:docMk/>
              <pc:sldMasterMk cId="1139428428" sldId="2147483660"/>
              <pc:sldLayoutMk cId="383185903" sldId="2147483674"/>
              <ac:picMk id="43" creationId="{7695378F-93FE-45DF-ADE8-3BB4AD94926D}"/>
            </ac:picMkLst>
          </pc:picChg>
          <pc:picChg chg="mod">
            <ac:chgData name="varitsara monsiri" userId="d21832565e14aca8" providerId="LiveId" clId="{A9F117B8-62A7-4BD3-BA53-23E90F9A9691}" dt="2023-11-10T13:18:31.355" v="5834"/>
            <ac:picMkLst>
              <pc:docMk/>
              <pc:sldMasterMk cId="1139428428" sldId="2147483660"/>
              <pc:sldLayoutMk cId="383185903" sldId="2147483674"/>
              <ac:picMk id="44" creationId="{76CF4DDA-C13E-45DE-BAA3-E6F963493FBA}"/>
            </ac:picMkLst>
          </pc:picChg>
          <pc:picChg chg="mod">
            <ac:chgData name="varitsara monsiri" userId="d21832565e14aca8" providerId="LiveId" clId="{A9F117B8-62A7-4BD3-BA53-23E90F9A9691}" dt="2023-11-10T13:18:31.355" v="5834"/>
            <ac:picMkLst>
              <pc:docMk/>
              <pc:sldMasterMk cId="1139428428" sldId="2147483660"/>
              <pc:sldLayoutMk cId="383185903" sldId="2147483674"/>
              <ac:picMk id="45" creationId="{FD544A48-9D9C-4849-B693-1200F99DAE77}"/>
            </ac:picMkLst>
          </pc:picChg>
        </pc:sldLayoutChg>
        <pc:sldLayoutChg chg="addSp delSp modSp mod">
          <pc:chgData name="varitsara monsiri" userId="d21832565e14aca8" providerId="LiveId" clId="{A9F117B8-62A7-4BD3-BA53-23E90F9A9691}" dt="2023-11-10T13:35:47.557" v="6161" actId="207"/>
          <pc:sldLayoutMkLst>
            <pc:docMk/>
            <pc:sldMasterMk cId="1139428428" sldId="2147483660"/>
            <pc:sldLayoutMk cId="1426184898" sldId="2147483675"/>
          </pc:sldLayoutMkLst>
          <pc:spChg chg="add mod">
            <ac:chgData name="varitsara monsiri" userId="d21832565e14aca8" providerId="LiveId" clId="{A9F117B8-62A7-4BD3-BA53-23E90F9A9691}" dt="2023-11-10T13:35:43.332" v="6160" actId="1038"/>
            <ac:spMkLst>
              <pc:docMk/>
              <pc:sldMasterMk cId="1139428428" sldId="2147483660"/>
              <pc:sldLayoutMk cId="1426184898" sldId="2147483675"/>
              <ac:spMk id="35" creationId="{DA18AD1A-FE69-4131-8B7E-9FA31353F3CA}"/>
            </ac:spMkLst>
          </pc:spChg>
          <pc:spChg chg="add mod">
            <ac:chgData name="varitsara monsiri" userId="d21832565e14aca8" providerId="LiveId" clId="{A9F117B8-62A7-4BD3-BA53-23E90F9A9691}" dt="2023-11-10T13:35:47.557" v="6161" actId="207"/>
            <ac:spMkLst>
              <pc:docMk/>
              <pc:sldMasterMk cId="1139428428" sldId="2147483660"/>
              <pc:sldLayoutMk cId="1426184898" sldId="2147483675"/>
              <ac:spMk id="36" creationId="{B4AD3E36-3AC5-4363-8E72-124AEC24D075}"/>
            </ac:spMkLst>
          </pc:spChg>
          <pc:spChg chg="add mod">
            <ac:chgData name="varitsara monsiri" userId="d21832565e14aca8" providerId="LiveId" clId="{A9F117B8-62A7-4BD3-BA53-23E90F9A9691}" dt="2023-11-10T13:35:43.332" v="6160" actId="1038"/>
            <ac:spMkLst>
              <pc:docMk/>
              <pc:sldMasterMk cId="1139428428" sldId="2147483660"/>
              <pc:sldLayoutMk cId="1426184898" sldId="2147483675"/>
              <ac:spMk id="37" creationId="{F1E38AC9-498C-4E28-9FEF-A616B070305D}"/>
            </ac:spMkLst>
          </pc:spChg>
          <pc:spChg chg="add mod">
            <ac:chgData name="varitsara monsiri" userId="d21832565e14aca8" providerId="LiveId" clId="{A9F117B8-62A7-4BD3-BA53-23E90F9A9691}" dt="2023-11-10T13:35:43.332" v="6160" actId="1038"/>
            <ac:spMkLst>
              <pc:docMk/>
              <pc:sldMasterMk cId="1139428428" sldId="2147483660"/>
              <pc:sldLayoutMk cId="1426184898" sldId="2147483675"/>
              <ac:spMk id="38" creationId="{CC1B1B4B-2687-4F28-8E53-E8F819E4043B}"/>
            </ac:spMkLst>
          </pc:spChg>
          <pc:spChg chg="add del mod">
            <ac:chgData name="varitsara monsiri" userId="d21832565e14aca8" providerId="LiveId" clId="{A9F117B8-62A7-4BD3-BA53-23E90F9A9691}" dt="2023-11-10T13:26:24.164" v="5998" actId="478"/>
            <ac:spMkLst>
              <pc:docMk/>
              <pc:sldMasterMk cId="1139428428" sldId="2147483660"/>
              <pc:sldLayoutMk cId="1426184898" sldId="2147483675"/>
              <ac:spMk id="39" creationId="{6BE2FC78-2793-4512-A98A-1F3FD17356AC}"/>
            </ac:spMkLst>
          </pc:spChg>
          <pc:spChg chg="add del mod">
            <ac:chgData name="varitsara monsiri" userId="d21832565e14aca8" providerId="LiveId" clId="{A9F117B8-62A7-4BD3-BA53-23E90F9A9691}" dt="2023-11-10T13:27:23.624" v="6012"/>
            <ac:spMkLst>
              <pc:docMk/>
              <pc:sldMasterMk cId="1139428428" sldId="2147483660"/>
              <pc:sldLayoutMk cId="1426184898" sldId="2147483675"/>
              <ac:spMk id="40" creationId="{A5C1D94A-AB16-472B-A380-9CAD29988D65}"/>
            </ac:spMkLst>
          </pc:spChg>
          <pc:spChg chg="add del mod">
            <ac:chgData name="varitsara monsiri" userId="d21832565e14aca8" providerId="LiveId" clId="{A9F117B8-62A7-4BD3-BA53-23E90F9A9691}" dt="2023-11-10T13:27:23.624" v="6012"/>
            <ac:spMkLst>
              <pc:docMk/>
              <pc:sldMasterMk cId="1139428428" sldId="2147483660"/>
              <pc:sldLayoutMk cId="1426184898" sldId="2147483675"/>
              <ac:spMk id="41" creationId="{1915A083-AA04-4CC1-A342-A6A4755DA41E}"/>
            </ac:spMkLst>
          </pc:spChg>
          <pc:spChg chg="mod">
            <ac:chgData name="varitsara monsiri" userId="d21832565e14aca8" providerId="LiveId" clId="{A9F117B8-62A7-4BD3-BA53-23E90F9A9691}" dt="2023-11-10T13:30:00.056" v="6053" actId="14100"/>
            <ac:spMkLst>
              <pc:docMk/>
              <pc:sldMasterMk cId="1139428428" sldId="2147483660"/>
              <pc:sldLayoutMk cId="1426184898" sldId="2147483675"/>
              <ac:spMk id="42" creationId="{14C0D06E-8021-42FC-9825-A5F4328321FE}"/>
            </ac:spMkLst>
          </pc:spChg>
          <pc:grpChg chg="add del mod">
            <ac:chgData name="varitsara monsiri" userId="d21832565e14aca8" providerId="LiveId" clId="{A9F117B8-62A7-4BD3-BA53-23E90F9A9691}" dt="2023-11-10T13:22:22.065" v="5904"/>
            <ac:grpSpMkLst>
              <pc:docMk/>
              <pc:sldMasterMk cId="1139428428" sldId="2147483660"/>
              <pc:sldLayoutMk cId="1426184898" sldId="2147483675"/>
              <ac:grpSpMk id="2" creationId="{D3DC4855-887E-44D7-910C-D61E4F2DFCB0}"/>
            </ac:grpSpMkLst>
          </pc:grpChg>
          <pc:picChg chg="mod">
            <ac:chgData name="varitsara monsiri" userId="d21832565e14aca8" providerId="LiveId" clId="{A9F117B8-62A7-4BD3-BA53-23E90F9A9691}" dt="2023-11-10T13:22:07.283" v="5903"/>
            <ac:picMkLst>
              <pc:docMk/>
              <pc:sldMasterMk cId="1139428428" sldId="2147483660"/>
              <pc:sldLayoutMk cId="1426184898" sldId="2147483675"/>
              <ac:picMk id="3" creationId="{974DBCAE-32E7-43B9-A64E-23AB72A92FA1}"/>
            </ac:picMkLst>
          </pc:picChg>
          <pc:picChg chg="mod">
            <ac:chgData name="varitsara monsiri" userId="d21832565e14aca8" providerId="LiveId" clId="{A9F117B8-62A7-4BD3-BA53-23E90F9A9691}" dt="2023-11-10T13:22:07.283" v="5903"/>
            <ac:picMkLst>
              <pc:docMk/>
              <pc:sldMasterMk cId="1139428428" sldId="2147483660"/>
              <pc:sldLayoutMk cId="1426184898" sldId="2147483675"/>
              <ac:picMk id="4" creationId="{D4B41D08-B42F-4201-89D2-25DBF4197A8F}"/>
            </ac:picMkLst>
          </pc:picChg>
          <pc:picChg chg="mod">
            <ac:chgData name="varitsara monsiri" userId="d21832565e14aca8" providerId="LiveId" clId="{A9F117B8-62A7-4BD3-BA53-23E90F9A9691}" dt="2023-11-10T13:22:07.283" v="5903"/>
            <ac:picMkLst>
              <pc:docMk/>
              <pc:sldMasterMk cId="1139428428" sldId="2147483660"/>
              <pc:sldLayoutMk cId="1426184898" sldId="2147483675"/>
              <ac:picMk id="5" creationId="{4FA05135-D3F5-4329-AE43-BFFC2090B442}"/>
            </ac:picMkLst>
          </pc:picChg>
          <pc:picChg chg="mod">
            <ac:chgData name="varitsara monsiri" userId="d21832565e14aca8" providerId="LiveId" clId="{A9F117B8-62A7-4BD3-BA53-23E90F9A9691}" dt="2023-11-10T13:22:07.283" v="5903"/>
            <ac:picMkLst>
              <pc:docMk/>
              <pc:sldMasterMk cId="1139428428" sldId="2147483660"/>
              <pc:sldLayoutMk cId="1426184898" sldId="2147483675"/>
              <ac:picMk id="6" creationId="{636F6BC5-F035-4106-AFB5-8196C47AFB2C}"/>
            </ac:picMkLst>
          </pc:picChg>
          <pc:picChg chg="mod">
            <ac:chgData name="varitsara monsiri" userId="d21832565e14aca8" providerId="LiveId" clId="{A9F117B8-62A7-4BD3-BA53-23E90F9A9691}" dt="2023-11-10T13:22:07.283" v="5903"/>
            <ac:picMkLst>
              <pc:docMk/>
              <pc:sldMasterMk cId="1139428428" sldId="2147483660"/>
              <pc:sldLayoutMk cId="1426184898" sldId="2147483675"/>
              <ac:picMk id="7" creationId="{FC6B889F-DCC6-4CBC-91A5-4A0A8EBAC166}"/>
            </ac:picMkLst>
          </pc:picChg>
          <pc:picChg chg="mod">
            <ac:chgData name="varitsara monsiri" userId="d21832565e14aca8" providerId="LiveId" clId="{A9F117B8-62A7-4BD3-BA53-23E90F9A9691}" dt="2023-11-10T13:22:07.283" v="5903"/>
            <ac:picMkLst>
              <pc:docMk/>
              <pc:sldMasterMk cId="1139428428" sldId="2147483660"/>
              <pc:sldLayoutMk cId="1426184898" sldId="2147483675"/>
              <ac:picMk id="8" creationId="{1005488A-1BD0-427D-B857-0EA4726A11B5}"/>
            </ac:picMkLst>
          </pc:picChg>
          <pc:picChg chg="mod">
            <ac:chgData name="varitsara monsiri" userId="d21832565e14aca8" providerId="LiveId" clId="{A9F117B8-62A7-4BD3-BA53-23E90F9A9691}" dt="2023-11-10T13:22:07.283" v="5903"/>
            <ac:picMkLst>
              <pc:docMk/>
              <pc:sldMasterMk cId="1139428428" sldId="2147483660"/>
              <pc:sldLayoutMk cId="1426184898" sldId="2147483675"/>
              <ac:picMk id="9" creationId="{B97A5D1B-52F7-4D3C-A552-345B03D3E120}"/>
            </ac:picMkLst>
          </pc:picChg>
          <pc:picChg chg="mod">
            <ac:chgData name="varitsara monsiri" userId="d21832565e14aca8" providerId="LiveId" clId="{A9F117B8-62A7-4BD3-BA53-23E90F9A9691}" dt="2023-11-10T13:22:07.283" v="5903"/>
            <ac:picMkLst>
              <pc:docMk/>
              <pc:sldMasterMk cId="1139428428" sldId="2147483660"/>
              <pc:sldLayoutMk cId="1426184898" sldId="2147483675"/>
              <ac:picMk id="10" creationId="{93A424F3-E1DB-4F80-99D4-DCE4C916E3CE}"/>
            </ac:picMkLst>
          </pc:picChg>
          <pc:picChg chg="mod">
            <ac:chgData name="varitsara monsiri" userId="d21832565e14aca8" providerId="LiveId" clId="{A9F117B8-62A7-4BD3-BA53-23E90F9A9691}" dt="2023-11-10T13:22:07.283" v="5903"/>
            <ac:picMkLst>
              <pc:docMk/>
              <pc:sldMasterMk cId="1139428428" sldId="2147483660"/>
              <pc:sldLayoutMk cId="1426184898" sldId="2147483675"/>
              <ac:picMk id="11" creationId="{8F1F803A-43A1-4CC1-9ED4-81749CA0BAB3}"/>
            </ac:picMkLst>
          </pc:picChg>
          <pc:picChg chg="mod">
            <ac:chgData name="varitsara monsiri" userId="d21832565e14aca8" providerId="LiveId" clId="{A9F117B8-62A7-4BD3-BA53-23E90F9A9691}" dt="2023-11-10T13:22:07.283" v="5903"/>
            <ac:picMkLst>
              <pc:docMk/>
              <pc:sldMasterMk cId="1139428428" sldId="2147483660"/>
              <pc:sldLayoutMk cId="1426184898" sldId="2147483675"/>
              <ac:picMk id="12" creationId="{962EEF27-F215-4B3D-BB47-A44611E91EBB}"/>
            </ac:picMkLst>
          </pc:picChg>
          <pc:picChg chg="mod">
            <ac:chgData name="varitsara monsiri" userId="d21832565e14aca8" providerId="LiveId" clId="{A9F117B8-62A7-4BD3-BA53-23E90F9A9691}" dt="2023-11-10T13:22:07.283" v="5903"/>
            <ac:picMkLst>
              <pc:docMk/>
              <pc:sldMasterMk cId="1139428428" sldId="2147483660"/>
              <pc:sldLayoutMk cId="1426184898" sldId="2147483675"/>
              <ac:picMk id="13" creationId="{CDDE8F8C-3ADD-4F77-B58D-046BB3FD171A}"/>
            </ac:picMkLst>
          </pc:picChg>
          <pc:picChg chg="mod">
            <ac:chgData name="varitsara monsiri" userId="d21832565e14aca8" providerId="LiveId" clId="{A9F117B8-62A7-4BD3-BA53-23E90F9A9691}" dt="2023-11-10T13:22:07.283" v="5903"/>
            <ac:picMkLst>
              <pc:docMk/>
              <pc:sldMasterMk cId="1139428428" sldId="2147483660"/>
              <pc:sldLayoutMk cId="1426184898" sldId="2147483675"/>
              <ac:picMk id="14" creationId="{B96B8E29-A00C-44BD-871C-2F2B48719497}"/>
            </ac:picMkLst>
          </pc:picChg>
          <pc:picChg chg="mod">
            <ac:chgData name="varitsara monsiri" userId="d21832565e14aca8" providerId="LiveId" clId="{A9F117B8-62A7-4BD3-BA53-23E90F9A9691}" dt="2023-11-10T13:22:07.283" v="5903"/>
            <ac:picMkLst>
              <pc:docMk/>
              <pc:sldMasterMk cId="1139428428" sldId="2147483660"/>
              <pc:sldLayoutMk cId="1426184898" sldId="2147483675"/>
              <ac:picMk id="15" creationId="{1C53AEE0-F688-41BB-80BE-1528B392E502}"/>
            </ac:picMkLst>
          </pc:picChg>
          <pc:picChg chg="mod">
            <ac:chgData name="varitsara monsiri" userId="d21832565e14aca8" providerId="LiveId" clId="{A9F117B8-62A7-4BD3-BA53-23E90F9A9691}" dt="2023-11-10T13:22:07.283" v="5903"/>
            <ac:picMkLst>
              <pc:docMk/>
              <pc:sldMasterMk cId="1139428428" sldId="2147483660"/>
              <pc:sldLayoutMk cId="1426184898" sldId="2147483675"/>
              <ac:picMk id="16" creationId="{FB0AE567-50C0-4E31-A1B0-0B90F1B801D3}"/>
            </ac:picMkLst>
          </pc:picChg>
          <pc:picChg chg="mod">
            <ac:chgData name="varitsara monsiri" userId="d21832565e14aca8" providerId="LiveId" clId="{A9F117B8-62A7-4BD3-BA53-23E90F9A9691}" dt="2023-11-10T13:22:07.283" v="5903"/>
            <ac:picMkLst>
              <pc:docMk/>
              <pc:sldMasterMk cId="1139428428" sldId="2147483660"/>
              <pc:sldLayoutMk cId="1426184898" sldId="2147483675"/>
              <ac:picMk id="17" creationId="{AE462CD8-04ED-424A-A128-C81F46D5AD3B}"/>
            </ac:picMkLst>
          </pc:picChg>
          <pc:picChg chg="mod">
            <ac:chgData name="varitsara monsiri" userId="d21832565e14aca8" providerId="LiveId" clId="{A9F117B8-62A7-4BD3-BA53-23E90F9A9691}" dt="2023-11-10T13:22:07.283" v="5903"/>
            <ac:picMkLst>
              <pc:docMk/>
              <pc:sldMasterMk cId="1139428428" sldId="2147483660"/>
              <pc:sldLayoutMk cId="1426184898" sldId="2147483675"/>
              <ac:picMk id="18" creationId="{AA0831EB-0C3A-492C-AAE7-5A953620E1CA}"/>
            </ac:picMkLst>
          </pc:picChg>
          <pc:picChg chg="mod">
            <ac:chgData name="varitsara monsiri" userId="d21832565e14aca8" providerId="LiveId" clId="{A9F117B8-62A7-4BD3-BA53-23E90F9A9691}" dt="2023-11-10T13:22:07.283" v="5903"/>
            <ac:picMkLst>
              <pc:docMk/>
              <pc:sldMasterMk cId="1139428428" sldId="2147483660"/>
              <pc:sldLayoutMk cId="1426184898" sldId="2147483675"/>
              <ac:picMk id="19" creationId="{5B5C80F4-0ED9-4498-A300-ACEDA4BE70C8}"/>
            </ac:picMkLst>
          </pc:picChg>
          <pc:picChg chg="mod">
            <ac:chgData name="varitsara monsiri" userId="d21832565e14aca8" providerId="LiveId" clId="{A9F117B8-62A7-4BD3-BA53-23E90F9A9691}" dt="2023-11-10T13:22:07.283" v="5903"/>
            <ac:picMkLst>
              <pc:docMk/>
              <pc:sldMasterMk cId="1139428428" sldId="2147483660"/>
              <pc:sldLayoutMk cId="1426184898" sldId="2147483675"/>
              <ac:picMk id="20" creationId="{F51DC580-7038-49FB-A4C8-B4865315C52C}"/>
            </ac:picMkLst>
          </pc:picChg>
          <pc:picChg chg="mod">
            <ac:chgData name="varitsara monsiri" userId="d21832565e14aca8" providerId="LiveId" clId="{A9F117B8-62A7-4BD3-BA53-23E90F9A9691}" dt="2023-11-10T13:22:07.283" v="5903"/>
            <ac:picMkLst>
              <pc:docMk/>
              <pc:sldMasterMk cId="1139428428" sldId="2147483660"/>
              <pc:sldLayoutMk cId="1426184898" sldId="2147483675"/>
              <ac:picMk id="21" creationId="{6D61FC44-38BB-4B8A-A1A6-31B50C4CE79D}"/>
            </ac:picMkLst>
          </pc:picChg>
          <pc:picChg chg="mod">
            <ac:chgData name="varitsara monsiri" userId="d21832565e14aca8" providerId="LiveId" clId="{A9F117B8-62A7-4BD3-BA53-23E90F9A9691}" dt="2023-11-10T13:22:07.283" v="5903"/>
            <ac:picMkLst>
              <pc:docMk/>
              <pc:sldMasterMk cId="1139428428" sldId="2147483660"/>
              <pc:sldLayoutMk cId="1426184898" sldId="2147483675"/>
              <ac:picMk id="22" creationId="{6EB7E388-4368-45D2-8C95-B28614FB79C4}"/>
            </ac:picMkLst>
          </pc:picChg>
          <pc:picChg chg="mod">
            <ac:chgData name="varitsara monsiri" userId="d21832565e14aca8" providerId="LiveId" clId="{A9F117B8-62A7-4BD3-BA53-23E90F9A9691}" dt="2023-11-10T13:22:07.283" v="5903"/>
            <ac:picMkLst>
              <pc:docMk/>
              <pc:sldMasterMk cId="1139428428" sldId="2147483660"/>
              <pc:sldLayoutMk cId="1426184898" sldId="2147483675"/>
              <ac:picMk id="23" creationId="{1D1C1298-41DE-4A3A-80A9-D1443678AD4C}"/>
            </ac:picMkLst>
          </pc:picChg>
          <pc:picChg chg="mod">
            <ac:chgData name="varitsara monsiri" userId="d21832565e14aca8" providerId="LiveId" clId="{A9F117B8-62A7-4BD3-BA53-23E90F9A9691}" dt="2023-11-10T13:22:07.283" v="5903"/>
            <ac:picMkLst>
              <pc:docMk/>
              <pc:sldMasterMk cId="1139428428" sldId="2147483660"/>
              <pc:sldLayoutMk cId="1426184898" sldId="2147483675"/>
              <ac:picMk id="24" creationId="{D87B6234-0F49-4C90-8392-1A0678B45864}"/>
            </ac:picMkLst>
          </pc:picChg>
          <pc:picChg chg="mod">
            <ac:chgData name="varitsara monsiri" userId="d21832565e14aca8" providerId="LiveId" clId="{A9F117B8-62A7-4BD3-BA53-23E90F9A9691}" dt="2023-11-10T13:22:07.283" v="5903"/>
            <ac:picMkLst>
              <pc:docMk/>
              <pc:sldMasterMk cId="1139428428" sldId="2147483660"/>
              <pc:sldLayoutMk cId="1426184898" sldId="2147483675"/>
              <ac:picMk id="25" creationId="{90B978EC-9ADD-45F7-B8BE-C0C08A8DE510}"/>
            </ac:picMkLst>
          </pc:picChg>
          <pc:picChg chg="mod">
            <ac:chgData name="varitsara monsiri" userId="d21832565e14aca8" providerId="LiveId" clId="{A9F117B8-62A7-4BD3-BA53-23E90F9A9691}" dt="2023-11-10T13:22:07.283" v="5903"/>
            <ac:picMkLst>
              <pc:docMk/>
              <pc:sldMasterMk cId="1139428428" sldId="2147483660"/>
              <pc:sldLayoutMk cId="1426184898" sldId="2147483675"/>
              <ac:picMk id="26" creationId="{AA46828B-5B9D-4D4A-9358-044C74303E93}"/>
            </ac:picMkLst>
          </pc:picChg>
          <pc:picChg chg="mod">
            <ac:chgData name="varitsara monsiri" userId="d21832565e14aca8" providerId="LiveId" clId="{A9F117B8-62A7-4BD3-BA53-23E90F9A9691}" dt="2023-11-10T13:22:07.283" v="5903"/>
            <ac:picMkLst>
              <pc:docMk/>
              <pc:sldMasterMk cId="1139428428" sldId="2147483660"/>
              <pc:sldLayoutMk cId="1426184898" sldId="2147483675"/>
              <ac:picMk id="27" creationId="{B6D0E42E-172F-4B96-A36F-FF2313D65A57}"/>
            </ac:picMkLst>
          </pc:picChg>
          <pc:picChg chg="mod">
            <ac:chgData name="varitsara monsiri" userId="d21832565e14aca8" providerId="LiveId" clId="{A9F117B8-62A7-4BD3-BA53-23E90F9A9691}" dt="2023-11-10T13:22:07.283" v="5903"/>
            <ac:picMkLst>
              <pc:docMk/>
              <pc:sldMasterMk cId="1139428428" sldId="2147483660"/>
              <pc:sldLayoutMk cId="1426184898" sldId="2147483675"/>
              <ac:picMk id="28" creationId="{E5A2CF06-91D7-475F-9C32-AF000A8C6EC4}"/>
            </ac:picMkLst>
          </pc:picChg>
          <pc:picChg chg="mod">
            <ac:chgData name="varitsara monsiri" userId="d21832565e14aca8" providerId="LiveId" clId="{A9F117B8-62A7-4BD3-BA53-23E90F9A9691}" dt="2023-11-10T13:22:07.283" v="5903"/>
            <ac:picMkLst>
              <pc:docMk/>
              <pc:sldMasterMk cId="1139428428" sldId="2147483660"/>
              <pc:sldLayoutMk cId="1426184898" sldId="2147483675"/>
              <ac:picMk id="29" creationId="{86534050-A3E5-4EBF-894A-9F07B090F2B1}"/>
            </ac:picMkLst>
          </pc:picChg>
          <pc:picChg chg="mod">
            <ac:chgData name="varitsara monsiri" userId="d21832565e14aca8" providerId="LiveId" clId="{A9F117B8-62A7-4BD3-BA53-23E90F9A9691}" dt="2023-11-10T13:22:07.283" v="5903"/>
            <ac:picMkLst>
              <pc:docMk/>
              <pc:sldMasterMk cId="1139428428" sldId="2147483660"/>
              <pc:sldLayoutMk cId="1426184898" sldId="2147483675"/>
              <ac:picMk id="30" creationId="{7EC75AEF-B726-4D02-9EF2-73132239393B}"/>
            </ac:picMkLst>
          </pc:picChg>
          <pc:picChg chg="mod">
            <ac:chgData name="varitsara monsiri" userId="d21832565e14aca8" providerId="LiveId" clId="{A9F117B8-62A7-4BD3-BA53-23E90F9A9691}" dt="2023-11-10T13:22:07.283" v="5903"/>
            <ac:picMkLst>
              <pc:docMk/>
              <pc:sldMasterMk cId="1139428428" sldId="2147483660"/>
              <pc:sldLayoutMk cId="1426184898" sldId="2147483675"/>
              <ac:picMk id="31" creationId="{4CC8F491-69CD-4E6B-9868-0BC9DD009767}"/>
            </ac:picMkLst>
          </pc:picChg>
          <pc:picChg chg="mod">
            <ac:chgData name="varitsara monsiri" userId="d21832565e14aca8" providerId="LiveId" clId="{A9F117B8-62A7-4BD3-BA53-23E90F9A9691}" dt="2023-11-10T13:22:07.283" v="5903"/>
            <ac:picMkLst>
              <pc:docMk/>
              <pc:sldMasterMk cId="1139428428" sldId="2147483660"/>
              <pc:sldLayoutMk cId="1426184898" sldId="2147483675"/>
              <ac:picMk id="32" creationId="{830F94CE-44A9-4FC5-9F34-793EEBB52EB2}"/>
            </ac:picMkLst>
          </pc:picChg>
          <pc:picChg chg="mod">
            <ac:chgData name="varitsara monsiri" userId="d21832565e14aca8" providerId="LiveId" clId="{A9F117B8-62A7-4BD3-BA53-23E90F9A9691}" dt="2023-11-10T13:22:07.283" v="5903"/>
            <ac:picMkLst>
              <pc:docMk/>
              <pc:sldMasterMk cId="1139428428" sldId="2147483660"/>
              <pc:sldLayoutMk cId="1426184898" sldId="2147483675"/>
              <ac:picMk id="33" creationId="{33F90A9C-004E-495A-8CBB-31609CEC9F32}"/>
            </ac:picMkLst>
          </pc:picChg>
          <pc:picChg chg="mod">
            <ac:chgData name="varitsara monsiri" userId="d21832565e14aca8" providerId="LiveId" clId="{A9F117B8-62A7-4BD3-BA53-23E90F9A9691}" dt="2023-11-10T13:22:07.283" v="5903"/>
            <ac:picMkLst>
              <pc:docMk/>
              <pc:sldMasterMk cId="1139428428" sldId="2147483660"/>
              <pc:sldLayoutMk cId="1426184898" sldId="2147483675"/>
              <ac:picMk id="34" creationId="{27B539B8-47BD-4DF3-8806-B636B4BC0784}"/>
            </ac:picMkLst>
          </pc:picChg>
        </pc:sldLayoutChg>
        <pc:sldLayoutChg chg="addSp delSp modSp mod">
          <pc:chgData name="varitsara monsiri" userId="d21832565e14aca8" providerId="LiveId" clId="{A9F117B8-62A7-4BD3-BA53-23E90F9A9691}" dt="2023-11-10T13:44:09.304" v="6317" actId="1035"/>
          <pc:sldLayoutMkLst>
            <pc:docMk/>
            <pc:sldMasterMk cId="1139428428" sldId="2147483660"/>
            <pc:sldLayoutMk cId="1087286985" sldId="2147483676"/>
          </pc:sldLayoutMkLst>
          <pc:spChg chg="add mod">
            <ac:chgData name="varitsara monsiri" userId="d21832565e14aca8" providerId="LiveId" clId="{A9F117B8-62A7-4BD3-BA53-23E90F9A9691}" dt="2023-11-10T13:44:09.304" v="6317" actId="1035"/>
            <ac:spMkLst>
              <pc:docMk/>
              <pc:sldMasterMk cId="1139428428" sldId="2147483660"/>
              <pc:sldLayoutMk cId="1087286985" sldId="2147483676"/>
              <ac:spMk id="2" creationId="{86900E17-40C2-4399-8D20-596F47EB232C}"/>
            </ac:spMkLst>
          </pc:spChg>
          <pc:spChg chg="add mod">
            <ac:chgData name="varitsara monsiri" userId="d21832565e14aca8" providerId="LiveId" clId="{A9F117B8-62A7-4BD3-BA53-23E90F9A9691}" dt="2023-11-10T13:44:09.304" v="6317" actId="1035"/>
            <ac:spMkLst>
              <pc:docMk/>
              <pc:sldMasterMk cId="1139428428" sldId="2147483660"/>
              <pc:sldLayoutMk cId="1087286985" sldId="2147483676"/>
              <ac:spMk id="3" creationId="{D7418F33-EEE8-4945-A64D-9D489FA77C90}"/>
            </ac:spMkLst>
          </pc:spChg>
          <pc:spChg chg="add mod">
            <ac:chgData name="varitsara monsiri" userId="d21832565e14aca8" providerId="LiveId" clId="{A9F117B8-62A7-4BD3-BA53-23E90F9A9691}" dt="2023-11-10T13:44:09.304" v="6317" actId="1035"/>
            <ac:spMkLst>
              <pc:docMk/>
              <pc:sldMasterMk cId="1139428428" sldId="2147483660"/>
              <pc:sldLayoutMk cId="1087286985" sldId="2147483676"/>
              <ac:spMk id="4" creationId="{B7F1D416-F535-4D52-92BD-5DC6763002CE}"/>
            </ac:spMkLst>
          </pc:spChg>
          <pc:spChg chg="add mod">
            <ac:chgData name="varitsara monsiri" userId="d21832565e14aca8" providerId="LiveId" clId="{A9F117B8-62A7-4BD3-BA53-23E90F9A9691}" dt="2023-11-10T13:44:09.304" v="6317" actId="1035"/>
            <ac:spMkLst>
              <pc:docMk/>
              <pc:sldMasterMk cId="1139428428" sldId="2147483660"/>
              <pc:sldLayoutMk cId="1087286985" sldId="2147483676"/>
              <ac:spMk id="5" creationId="{26BDC8CF-43BA-45EE-B6D4-C53CD65C44B0}"/>
            </ac:spMkLst>
          </pc:spChg>
          <pc:spChg chg="add mod">
            <ac:chgData name="varitsara monsiri" userId="d21832565e14aca8" providerId="LiveId" clId="{A9F117B8-62A7-4BD3-BA53-23E90F9A9691}" dt="2023-11-10T13:44:09.304" v="6317" actId="1035"/>
            <ac:spMkLst>
              <pc:docMk/>
              <pc:sldMasterMk cId="1139428428" sldId="2147483660"/>
              <pc:sldLayoutMk cId="1087286985" sldId="2147483676"/>
              <ac:spMk id="6" creationId="{890C92F0-6D88-4A44-9826-F84AD51C8A99}"/>
            </ac:spMkLst>
          </pc:spChg>
          <pc:spChg chg="add mod">
            <ac:chgData name="varitsara monsiri" userId="d21832565e14aca8" providerId="LiveId" clId="{A9F117B8-62A7-4BD3-BA53-23E90F9A9691}" dt="2023-11-10T13:44:09.304" v="6317" actId="1035"/>
            <ac:spMkLst>
              <pc:docMk/>
              <pc:sldMasterMk cId="1139428428" sldId="2147483660"/>
              <pc:sldLayoutMk cId="1087286985" sldId="2147483676"/>
              <ac:spMk id="7" creationId="{E62CBC38-310C-487B-B052-19A5EE6DD258}"/>
            </ac:spMkLst>
          </pc:spChg>
          <pc:spChg chg="add mod">
            <ac:chgData name="varitsara monsiri" userId="d21832565e14aca8" providerId="LiveId" clId="{A9F117B8-62A7-4BD3-BA53-23E90F9A9691}" dt="2023-11-10T13:44:09.304" v="6317" actId="1035"/>
            <ac:spMkLst>
              <pc:docMk/>
              <pc:sldMasterMk cId="1139428428" sldId="2147483660"/>
              <pc:sldLayoutMk cId="1087286985" sldId="2147483676"/>
              <ac:spMk id="8" creationId="{C2D0B605-273D-465A-A3A4-704676BF09A9}"/>
            </ac:spMkLst>
          </pc:spChg>
          <pc:spChg chg="add mod">
            <ac:chgData name="varitsara monsiri" userId="d21832565e14aca8" providerId="LiveId" clId="{A9F117B8-62A7-4BD3-BA53-23E90F9A9691}" dt="2023-11-10T13:44:09.304" v="6317" actId="1035"/>
            <ac:spMkLst>
              <pc:docMk/>
              <pc:sldMasterMk cId="1139428428" sldId="2147483660"/>
              <pc:sldLayoutMk cId="1087286985" sldId="2147483676"/>
              <ac:spMk id="9" creationId="{E6AB2C50-BEDF-4A4F-A3CA-403A50221830}"/>
            </ac:spMkLst>
          </pc:spChg>
          <pc:spChg chg="add mod">
            <ac:chgData name="varitsara monsiri" userId="d21832565e14aca8" providerId="LiveId" clId="{A9F117B8-62A7-4BD3-BA53-23E90F9A9691}" dt="2023-11-10T13:44:09.304" v="6317" actId="1035"/>
            <ac:spMkLst>
              <pc:docMk/>
              <pc:sldMasterMk cId="1139428428" sldId="2147483660"/>
              <pc:sldLayoutMk cId="1087286985" sldId="2147483676"/>
              <ac:spMk id="10" creationId="{E7934CED-CCBD-4689-8B10-BA07B4DBC131}"/>
            </ac:spMkLst>
          </pc:spChg>
          <pc:spChg chg="add mod">
            <ac:chgData name="varitsara monsiri" userId="d21832565e14aca8" providerId="LiveId" clId="{A9F117B8-62A7-4BD3-BA53-23E90F9A9691}" dt="2023-11-10T13:44:09.304" v="6317" actId="1035"/>
            <ac:spMkLst>
              <pc:docMk/>
              <pc:sldMasterMk cId="1139428428" sldId="2147483660"/>
              <pc:sldLayoutMk cId="1087286985" sldId="2147483676"/>
              <ac:spMk id="11" creationId="{570F5C6F-61B1-4DEF-8531-2217AB1B5491}"/>
            </ac:spMkLst>
          </pc:spChg>
          <pc:spChg chg="add mod">
            <ac:chgData name="varitsara monsiri" userId="d21832565e14aca8" providerId="LiveId" clId="{A9F117B8-62A7-4BD3-BA53-23E90F9A9691}" dt="2023-11-10T13:44:09.304" v="6317" actId="1035"/>
            <ac:spMkLst>
              <pc:docMk/>
              <pc:sldMasterMk cId="1139428428" sldId="2147483660"/>
              <pc:sldLayoutMk cId="1087286985" sldId="2147483676"/>
              <ac:spMk id="12" creationId="{624CE9FF-71D7-4513-9371-A6492B9B762A}"/>
            </ac:spMkLst>
          </pc:spChg>
          <pc:spChg chg="add mod">
            <ac:chgData name="varitsara monsiri" userId="d21832565e14aca8" providerId="LiveId" clId="{A9F117B8-62A7-4BD3-BA53-23E90F9A9691}" dt="2023-11-10T13:44:09.304" v="6317" actId="1035"/>
            <ac:spMkLst>
              <pc:docMk/>
              <pc:sldMasterMk cId="1139428428" sldId="2147483660"/>
              <pc:sldLayoutMk cId="1087286985" sldId="2147483676"/>
              <ac:spMk id="13" creationId="{6334E48F-A6C8-4FC7-970C-0F23C06CBBF3}"/>
            </ac:spMkLst>
          </pc:spChg>
          <pc:spChg chg="add mod">
            <ac:chgData name="varitsara monsiri" userId="d21832565e14aca8" providerId="LiveId" clId="{A9F117B8-62A7-4BD3-BA53-23E90F9A9691}" dt="2023-11-10T13:44:09.304" v="6317" actId="1035"/>
            <ac:spMkLst>
              <pc:docMk/>
              <pc:sldMasterMk cId="1139428428" sldId="2147483660"/>
              <pc:sldLayoutMk cId="1087286985" sldId="2147483676"/>
              <ac:spMk id="14" creationId="{4493CF65-03B9-4524-8CDB-5BA6D7D2987F}"/>
            </ac:spMkLst>
          </pc:spChg>
          <pc:spChg chg="add mod">
            <ac:chgData name="varitsara monsiri" userId="d21832565e14aca8" providerId="LiveId" clId="{A9F117B8-62A7-4BD3-BA53-23E90F9A9691}" dt="2023-11-10T13:44:09.304" v="6317" actId="1035"/>
            <ac:spMkLst>
              <pc:docMk/>
              <pc:sldMasterMk cId="1139428428" sldId="2147483660"/>
              <pc:sldLayoutMk cId="1087286985" sldId="2147483676"/>
              <ac:spMk id="15" creationId="{2250113E-F2B4-4DF8-884F-778546C2C665}"/>
            </ac:spMkLst>
          </pc:spChg>
          <pc:spChg chg="add mod">
            <ac:chgData name="varitsara monsiri" userId="d21832565e14aca8" providerId="LiveId" clId="{A9F117B8-62A7-4BD3-BA53-23E90F9A9691}" dt="2023-11-10T13:44:09.304" v="6317" actId="1035"/>
            <ac:spMkLst>
              <pc:docMk/>
              <pc:sldMasterMk cId="1139428428" sldId="2147483660"/>
              <pc:sldLayoutMk cId="1087286985" sldId="2147483676"/>
              <ac:spMk id="16" creationId="{F2031130-BFD7-40B4-9AB6-5A82239BB329}"/>
            </ac:spMkLst>
          </pc:spChg>
          <pc:spChg chg="add mod">
            <ac:chgData name="varitsara monsiri" userId="d21832565e14aca8" providerId="LiveId" clId="{A9F117B8-62A7-4BD3-BA53-23E90F9A9691}" dt="2023-11-10T13:44:09.304" v="6317" actId="1035"/>
            <ac:spMkLst>
              <pc:docMk/>
              <pc:sldMasterMk cId="1139428428" sldId="2147483660"/>
              <pc:sldLayoutMk cId="1087286985" sldId="2147483676"/>
              <ac:spMk id="17" creationId="{A783B5B6-D0AB-454D-AAA2-71503D616038}"/>
            </ac:spMkLst>
          </pc:spChg>
          <pc:cxnChg chg="add del mod">
            <ac:chgData name="varitsara monsiri" userId="d21832565e14aca8" providerId="LiveId" clId="{A9F117B8-62A7-4BD3-BA53-23E90F9A9691}" dt="2023-11-10T13:41:05.377" v="6243" actId="21"/>
            <ac:cxnSpMkLst>
              <pc:docMk/>
              <pc:sldMasterMk cId="1139428428" sldId="2147483660"/>
              <pc:sldLayoutMk cId="1087286985" sldId="2147483676"/>
              <ac:cxnSpMk id="18" creationId="{FB35A82F-84A1-454B-8C20-DC03A119F747}"/>
            </ac:cxnSpMkLst>
          </pc:cxnChg>
        </pc:sldLayoutChg>
        <pc:sldLayoutChg chg="addSp delSp modSp mod">
          <pc:chgData name="varitsara monsiri" userId="d21832565e14aca8" providerId="LiveId" clId="{A9F117B8-62A7-4BD3-BA53-23E90F9A9691}" dt="2023-11-10T14:03:34.043" v="6790" actId="207"/>
          <pc:sldLayoutMkLst>
            <pc:docMk/>
            <pc:sldMasterMk cId="1139428428" sldId="2147483660"/>
            <pc:sldLayoutMk cId="376141838" sldId="2147483679"/>
          </pc:sldLayoutMkLst>
          <pc:spChg chg="add mod">
            <ac:chgData name="varitsara monsiri" userId="d21832565e14aca8" providerId="LiveId" clId="{A9F117B8-62A7-4BD3-BA53-23E90F9A9691}" dt="2023-11-10T13:58:43.220" v="6627" actId="1035"/>
            <ac:spMkLst>
              <pc:docMk/>
              <pc:sldMasterMk cId="1139428428" sldId="2147483660"/>
              <pc:sldLayoutMk cId="376141838" sldId="2147483679"/>
              <ac:spMk id="2" creationId="{537CE067-C771-4B6C-A5D5-753482B9BB2E}"/>
            </ac:spMkLst>
          </pc:spChg>
          <pc:spChg chg="add mod">
            <ac:chgData name="varitsara monsiri" userId="d21832565e14aca8" providerId="LiveId" clId="{A9F117B8-62A7-4BD3-BA53-23E90F9A9691}" dt="2023-11-10T14:03:34.043" v="6790" actId="207"/>
            <ac:spMkLst>
              <pc:docMk/>
              <pc:sldMasterMk cId="1139428428" sldId="2147483660"/>
              <pc:sldLayoutMk cId="376141838" sldId="2147483679"/>
              <ac:spMk id="3" creationId="{C138096C-F249-48C5-A2B0-8D85B7A41AA9}"/>
            </ac:spMkLst>
          </pc:spChg>
          <pc:spChg chg="add mod">
            <ac:chgData name="varitsara monsiri" userId="d21832565e14aca8" providerId="LiveId" clId="{A9F117B8-62A7-4BD3-BA53-23E90F9A9691}" dt="2023-11-10T13:58:43.220" v="6627" actId="1035"/>
            <ac:spMkLst>
              <pc:docMk/>
              <pc:sldMasterMk cId="1139428428" sldId="2147483660"/>
              <pc:sldLayoutMk cId="376141838" sldId="2147483679"/>
              <ac:spMk id="4" creationId="{BC8B28AC-970E-40E3-91CF-5CE04F2F17E0}"/>
            </ac:spMkLst>
          </pc:spChg>
          <pc:spChg chg="add mod">
            <ac:chgData name="varitsara monsiri" userId="d21832565e14aca8" providerId="LiveId" clId="{A9F117B8-62A7-4BD3-BA53-23E90F9A9691}" dt="2023-11-10T14:03:34.043" v="6790" actId="207"/>
            <ac:spMkLst>
              <pc:docMk/>
              <pc:sldMasterMk cId="1139428428" sldId="2147483660"/>
              <pc:sldLayoutMk cId="376141838" sldId="2147483679"/>
              <ac:spMk id="5" creationId="{6A8E2BFA-649F-4268-9DF1-C3575EFCBE9D}"/>
            </ac:spMkLst>
          </pc:spChg>
          <pc:spChg chg="add mod">
            <ac:chgData name="varitsara monsiri" userId="d21832565e14aca8" providerId="LiveId" clId="{A9F117B8-62A7-4BD3-BA53-23E90F9A9691}" dt="2023-11-10T13:58:43.220" v="6627" actId="1035"/>
            <ac:spMkLst>
              <pc:docMk/>
              <pc:sldMasterMk cId="1139428428" sldId="2147483660"/>
              <pc:sldLayoutMk cId="376141838" sldId="2147483679"/>
              <ac:spMk id="6" creationId="{0084B968-1271-497F-993F-62ED251716CB}"/>
            </ac:spMkLst>
          </pc:spChg>
          <pc:spChg chg="add mod">
            <ac:chgData name="varitsara monsiri" userId="d21832565e14aca8" providerId="LiveId" clId="{A9F117B8-62A7-4BD3-BA53-23E90F9A9691}" dt="2023-11-10T14:03:34.043" v="6790" actId="207"/>
            <ac:spMkLst>
              <pc:docMk/>
              <pc:sldMasterMk cId="1139428428" sldId="2147483660"/>
              <pc:sldLayoutMk cId="376141838" sldId="2147483679"/>
              <ac:spMk id="7" creationId="{1662D0A6-B06B-405D-8A4F-B7265E5A5374}"/>
            </ac:spMkLst>
          </pc:spChg>
          <pc:spChg chg="add del mod">
            <ac:chgData name="varitsara monsiri" userId="d21832565e14aca8" providerId="LiveId" clId="{A9F117B8-62A7-4BD3-BA53-23E90F9A9691}" dt="2023-11-10T13:55:47.827" v="6541" actId="478"/>
            <ac:spMkLst>
              <pc:docMk/>
              <pc:sldMasterMk cId="1139428428" sldId="2147483660"/>
              <pc:sldLayoutMk cId="376141838" sldId="2147483679"/>
              <ac:spMk id="8" creationId="{89204F67-2AA0-4308-B064-E43981B8661D}"/>
            </ac:spMkLst>
          </pc:spChg>
          <pc:spChg chg="add mod">
            <ac:chgData name="varitsara monsiri" userId="d21832565e14aca8" providerId="LiveId" clId="{A9F117B8-62A7-4BD3-BA53-23E90F9A9691}" dt="2023-11-10T14:00:54.293" v="6636"/>
            <ac:spMkLst>
              <pc:docMk/>
              <pc:sldMasterMk cId="1139428428" sldId="2147483660"/>
              <pc:sldLayoutMk cId="376141838" sldId="2147483679"/>
              <ac:spMk id="9" creationId="{1F92D119-5823-4955-BD24-411D1441650E}"/>
            </ac:spMkLst>
          </pc:spChg>
          <pc:spChg chg="add mod">
            <ac:chgData name="varitsara monsiri" userId="d21832565e14aca8" providerId="LiveId" clId="{A9F117B8-62A7-4BD3-BA53-23E90F9A9691}" dt="2023-11-10T14:01:19.743" v="6640" actId="12788"/>
            <ac:spMkLst>
              <pc:docMk/>
              <pc:sldMasterMk cId="1139428428" sldId="2147483660"/>
              <pc:sldLayoutMk cId="376141838" sldId="2147483679"/>
              <ac:spMk id="10" creationId="{4E07D28D-3DE4-4EE7-9BBA-783EEDA2269F}"/>
            </ac:spMkLst>
          </pc:spChg>
        </pc:sldLayoutChg>
        <pc:sldLayoutChg chg="addSp modSp mod">
          <pc:chgData name="varitsara monsiri" userId="d21832565e14aca8" providerId="LiveId" clId="{A9F117B8-62A7-4BD3-BA53-23E90F9A9691}" dt="2023-11-10T14:25:56.071" v="7174" actId="1038"/>
          <pc:sldLayoutMkLst>
            <pc:docMk/>
            <pc:sldMasterMk cId="1139428428" sldId="2147483660"/>
            <pc:sldLayoutMk cId="1406781972" sldId="2147483680"/>
          </pc:sldLayoutMkLst>
          <pc:spChg chg="add mod">
            <ac:chgData name="varitsara monsiri" userId="d21832565e14aca8" providerId="LiveId" clId="{A9F117B8-62A7-4BD3-BA53-23E90F9A9691}" dt="2023-11-10T14:25:56.071" v="7174" actId="1038"/>
            <ac:spMkLst>
              <pc:docMk/>
              <pc:sldMasterMk cId="1139428428" sldId="2147483660"/>
              <pc:sldLayoutMk cId="1406781972" sldId="2147483680"/>
              <ac:spMk id="2" creationId="{8995BD98-547C-433F-AAD0-007B1FE42B64}"/>
            </ac:spMkLst>
          </pc:spChg>
          <pc:spChg chg="add mod">
            <ac:chgData name="varitsara monsiri" userId="d21832565e14aca8" providerId="LiveId" clId="{A9F117B8-62A7-4BD3-BA53-23E90F9A9691}" dt="2023-11-10T09:07:48.277" v="3808" actId="1037"/>
            <ac:spMkLst>
              <pc:docMk/>
              <pc:sldMasterMk cId="1139428428" sldId="2147483660"/>
              <pc:sldLayoutMk cId="1406781972" sldId="2147483680"/>
              <ac:spMk id="3" creationId="{A8F36C7A-8E00-4AD6-9F25-F990E8B0E657}"/>
            </ac:spMkLst>
          </pc:spChg>
          <pc:spChg chg="add mod">
            <ac:chgData name="varitsara monsiri" userId="d21832565e14aca8" providerId="LiveId" clId="{A9F117B8-62A7-4BD3-BA53-23E90F9A9691}" dt="2023-11-10T09:07:48.277" v="3808" actId="1037"/>
            <ac:spMkLst>
              <pc:docMk/>
              <pc:sldMasterMk cId="1139428428" sldId="2147483660"/>
              <pc:sldLayoutMk cId="1406781972" sldId="2147483680"/>
              <ac:spMk id="4" creationId="{C0F22049-AF52-460F-99FC-FFD12DB11676}"/>
            </ac:spMkLst>
          </pc:spChg>
          <pc:spChg chg="add mod">
            <ac:chgData name="varitsara monsiri" userId="d21832565e14aca8" providerId="LiveId" clId="{A9F117B8-62A7-4BD3-BA53-23E90F9A9691}" dt="2023-11-10T09:07:48.277" v="3808" actId="1037"/>
            <ac:spMkLst>
              <pc:docMk/>
              <pc:sldMasterMk cId="1139428428" sldId="2147483660"/>
              <pc:sldLayoutMk cId="1406781972" sldId="2147483680"/>
              <ac:spMk id="5" creationId="{C611415C-3726-4317-B271-DE14BF6C5888}"/>
            </ac:spMkLst>
          </pc:spChg>
          <pc:spChg chg="add mod">
            <ac:chgData name="varitsara monsiri" userId="d21832565e14aca8" providerId="LiveId" clId="{A9F117B8-62A7-4BD3-BA53-23E90F9A9691}" dt="2023-11-10T09:07:48.277" v="3808" actId="1037"/>
            <ac:spMkLst>
              <pc:docMk/>
              <pc:sldMasterMk cId="1139428428" sldId="2147483660"/>
              <pc:sldLayoutMk cId="1406781972" sldId="2147483680"/>
              <ac:spMk id="6" creationId="{11BB479C-02A6-4A17-A5C3-33DE46E0121F}"/>
            </ac:spMkLst>
          </pc:spChg>
        </pc:sldLayoutChg>
        <pc:sldLayoutChg chg="addSp modSp mod">
          <pc:chgData name="varitsara monsiri" userId="d21832565e14aca8" providerId="LiveId" clId="{A9F117B8-62A7-4BD3-BA53-23E90F9A9691}" dt="2023-11-10T09:14:07.460" v="3999" actId="207"/>
          <pc:sldLayoutMkLst>
            <pc:docMk/>
            <pc:sldMasterMk cId="1139428428" sldId="2147483660"/>
            <pc:sldLayoutMk cId="2207542323" sldId="2147483681"/>
          </pc:sldLayoutMkLst>
          <pc:spChg chg="add mod">
            <ac:chgData name="varitsara monsiri" userId="d21832565e14aca8" providerId="LiveId" clId="{A9F117B8-62A7-4BD3-BA53-23E90F9A9691}" dt="2023-11-10T09:12:48.594" v="3979"/>
            <ac:spMkLst>
              <pc:docMk/>
              <pc:sldMasterMk cId="1139428428" sldId="2147483660"/>
              <pc:sldLayoutMk cId="2207542323" sldId="2147483681"/>
              <ac:spMk id="2" creationId="{AF7B609D-6A5F-4234-BE97-51ADB656E59F}"/>
            </ac:spMkLst>
          </pc:spChg>
          <pc:spChg chg="add mod">
            <ac:chgData name="varitsara monsiri" userId="d21832565e14aca8" providerId="LiveId" clId="{A9F117B8-62A7-4BD3-BA53-23E90F9A9691}" dt="2023-11-10T09:12:48.594" v="3979"/>
            <ac:spMkLst>
              <pc:docMk/>
              <pc:sldMasterMk cId="1139428428" sldId="2147483660"/>
              <pc:sldLayoutMk cId="2207542323" sldId="2147483681"/>
              <ac:spMk id="3" creationId="{2D723910-B49A-4DF1-8A2F-40FFAA698439}"/>
            </ac:spMkLst>
          </pc:spChg>
          <pc:spChg chg="add mod">
            <ac:chgData name="varitsara monsiri" userId="d21832565e14aca8" providerId="LiveId" clId="{A9F117B8-62A7-4BD3-BA53-23E90F9A9691}" dt="2023-11-10T09:12:48.594" v="3979"/>
            <ac:spMkLst>
              <pc:docMk/>
              <pc:sldMasterMk cId="1139428428" sldId="2147483660"/>
              <pc:sldLayoutMk cId="2207542323" sldId="2147483681"/>
              <ac:spMk id="4" creationId="{ADC2647C-AE12-4B2D-99BB-AD3143D78C80}"/>
            </ac:spMkLst>
          </pc:spChg>
          <pc:spChg chg="add mod">
            <ac:chgData name="varitsara monsiri" userId="d21832565e14aca8" providerId="LiveId" clId="{A9F117B8-62A7-4BD3-BA53-23E90F9A9691}" dt="2023-11-10T09:14:07.460" v="3999" actId="207"/>
            <ac:spMkLst>
              <pc:docMk/>
              <pc:sldMasterMk cId="1139428428" sldId="2147483660"/>
              <pc:sldLayoutMk cId="2207542323" sldId="2147483681"/>
              <ac:spMk id="5" creationId="{CB34C435-826E-4AF1-AE9D-2C6E7C660821}"/>
            </ac:spMkLst>
          </pc:spChg>
          <pc:spChg chg="add mod">
            <ac:chgData name="varitsara monsiri" userId="d21832565e14aca8" providerId="LiveId" clId="{A9F117B8-62A7-4BD3-BA53-23E90F9A9691}" dt="2023-11-10T09:13:27.410" v="3983" actId="207"/>
            <ac:spMkLst>
              <pc:docMk/>
              <pc:sldMasterMk cId="1139428428" sldId="2147483660"/>
              <pc:sldLayoutMk cId="2207542323" sldId="2147483681"/>
              <ac:spMk id="6" creationId="{D81C9EB3-6BBC-4A00-82B5-DCAF08BCC13E}"/>
            </ac:spMkLst>
          </pc:spChg>
        </pc:sldLayoutChg>
        <pc:sldLayoutChg chg="addSp delSp modSp mod">
          <pc:chgData name="varitsara monsiri" userId="d21832565e14aca8" providerId="LiveId" clId="{A9F117B8-62A7-4BD3-BA53-23E90F9A9691}" dt="2023-11-10T09:54:41.942" v="4769" actId="21"/>
          <pc:sldLayoutMkLst>
            <pc:docMk/>
            <pc:sldMasterMk cId="1139428428" sldId="2147483660"/>
            <pc:sldLayoutMk cId="2263888448" sldId="2147483683"/>
          </pc:sldLayoutMkLst>
          <pc:spChg chg="add mod">
            <ac:chgData name="varitsara monsiri" userId="d21832565e14aca8" providerId="LiveId" clId="{A9F117B8-62A7-4BD3-BA53-23E90F9A9691}" dt="2023-11-10T09:43:13.449" v="4548" actId="1035"/>
            <ac:spMkLst>
              <pc:docMk/>
              <pc:sldMasterMk cId="1139428428" sldId="2147483660"/>
              <pc:sldLayoutMk cId="2263888448" sldId="2147483683"/>
              <ac:spMk id="4" creationId="{806AADA4-C861-4940-8924-E3AF83BAEA2D}"/>
            </ac:spMkLst>
          </pc:spChg>
          <pc:spChg chg="add mod">
            <ac:chgData name="varitsara monsiri" userId="d21832565e14aca8" providerId="LiveId" clId="{A9F117B8-62A7-4BD3-BA53-23E90F9A9691}" dt="2023-11-10T09:43:13.449" v="4548" actId="1035"/>
            <ac:spMkLst>
              <pc:docMk/>
              <pc:sldMasterMk cId="1139428428" sldId="2147483660"/>
              <pc:sldLayoutMk cId="2263888448" sldId="2147483683"/>
              <ac:spMk id="5" creationId="{90DBCDBB-FCA5-443B-B310-DD00F5042AC1}"/>
            </ac:spMkLst>
          </pc:spChg>
          <pc:grpChg chg="add del mod">
            <ac:chgData name="varitsara monsiri" userId="d21832565e14aca8" providerId="LiveId" clId="{A9F117B8-62A7-4BD3-BA53-23E90F9A9691}" dt="2023-11-10T09:47:01.179" v="4613" actId="21"/>
            <ac:grpSpMkLst>
              <pc:docMk/>
              <pc:sldMasterMk cId="1139428428" sldId="2147483660"/>
              <pc:sldLayoutMk cId="2263888448" sldId="2147483683"/>
              <ac:grpSpMk id="12" creationId="{32F7F23A-950D-419F-92CE-BA2B1C86D873}"/>
            </ac:grpSpMkLst>
          </pc:grpChg>
          <pc:picChg chg="add del mod">
            <ac:chgData name="varitsara monsiri" userId="d21832565e14aca8" providerId="LiveId" clId="{A9F117B8-62A7-4BD3-BA53-23E90F9A9691}" dt="2023-11-10T09:54:41.942" v="4769" actId="21"/>
            <ac:picMkLst>
              <pc:docMk/>
              <pc:sldMasterMk cId="1139428428" sldId="2147483660"/>
              <pc:sldLayoutMk cId="2263888448" sldId="2147483683"/>
              <ac:picMk id="2" creationId="{8BF84ACD-4EDB-4BEF-9515-489B14496931}"/>
            </ac:picMkLst>
          </pc:picChg>
          <pc:picChg chg="add del mod">
            <ac:chgData name="varitsara monsiri" userId="d21832565e14aca8" providerId="LiveId" clId="{A9F117B8-62A7-4BD3-BA53-23E90F9A9691}" dt="2023-11-10T09:54:41.942" v="4769" actId="21"/>
            <ac:picMkLst>
              <pc:docMk/>
              <pc:sldMasterMk cId="1139428428" sldId="2147483660"/>
              <pc:sldLayoutMk cId="2263888448" sldId="2147483683"/>
              <ac:picMk id="3" creationId="{465B6715-0DAF-481E-90F9-BEA476DB940A}"/>
            </ac:picMkLst>
          </pc:picChg>
          <pc:picChg chg="add mod">
            <ac:chgData name="varitsara monsiri" userId="d21832565e14aca8" providerId="LiveId" clId="{A9F117B8-62A7-4BD3-BA53-23E90F9A9691}" dt="2023-11-10T09:40:37.653" v="4443" actId="164"/>
            <ac:picMkLst>
              <pc:docMk/>
              <pc:sldMasterMk cId="1139428428" sldId="2147483660"/>
              <pc:sldLayoutMk cId="2263888448" sldId="2147483683"/>
              <ac:picMk id="6" creationId="{885B39AE-C9A6-41BF-BFCD-A110ABBDCF46}"/>
            </ac:picMkLst>
          </pc:picChg>
          <pc:picChg chg="add mod">
            <ac:chgData name="varitsara monsiri" userId="d21832565e14aca8" providerId="LiveId" clId="{A9F117B8-62A7-4BD3-BA53-23E90F9A9691}" dt="2023-11-10T09:40:37.653" v="4443" actId="164"/>
            <ac:picMkLst>
              <pc:docMk/>
              <pc:sldMasterMk cId="1139428428" sldId="2147483660"/>
              <pc:sldLayoutMk cId="2263888448" sldId="2147483683"/>
              <ac:picMk id="7" creationId="{1E1D1E9B-2C69-4C50-B8A5-C0B410E57756}"/>
            </ac:picMkLst>
          </pc:picChg>
          <pc:picChg chg="add mod">
            <ac:chgData name="varitsara monsiri" userId="d21832565e14aca8" providerId="LiveId" clId="{A9F117B8-62A7-4BD3-BA53-23E90F9A9691}" dt="2023-11-10T09:40:37.653" v="4443" actId="164"/>
            <ac:picMkLst>
              <pc:docMk/>
              <pc:sldMasterMk cId="1139428428" sldId="2147483660"/>
              <pc:sldLayoutMk cId="2263888448" sldId="2147483683"/>
              <ac:picMk id="8" creationId="{54E2F51A-5872-4B5E-A3B2-A85368D7031C}"/>
            </ac:picMkLst>
          </pc:picChg>
          <pc:picChg chg="add mod">
            <ac:chgData name="varitsara monsiri" userId="d21832565e14aca8" providerId="LiveId" clId="{A9F117B8-62A7-4BD3-BA53-23E90F9A9691}" dt="2023-11-10T09:40:37.653" v="4443" actId="164"/>
            <ac:picMkLst>
              <pc:docMk/>
              <pc:sldMasterMk cId="1139428428" sldId="2147483660"/>
              <pc:sldLayoutMk cId="2263888448" sldId="2147483683"/>
              <ac:picMk id="9" creationId="{59786112-2FB6-4F76-A636-C9BEFE757D8C}"/>
            </ac:picMkLst>
          </pc:picChg>
          <pc:picChg chg="add mod">
            <ac:chgData name="varitsara monsiri" userId="d21832565e14aca8" providerId="LiveId" clId="{A9F117B8-62A7-4BD3-BA53-23E90F9A9691}" dt="2023-11-10T09:40:37.653" v="4443" actId="164"/>
            <ac:picMkLst>
              <pc:docMk/>
              <pc:sldMasterMk cId="1139428428" sldId="2147483660"/>
              <pc:sldLayoutMk cId="2263888448" sldId="2147483683"/>
              <ac:picMk id="10" creationId="{EE5057D9-B39E-443C-A38D-FAEFA4D0977C}"/>
            </ac:picMkLst>
          </pc:picChg>
          <pc:picChg chg="add mod">
            <ac:chgData name="varitsara monsiri" userId="d21832565e14aca8" providerId="LiveId" clId="{A9F117B8-62A7-4BD3-BA53-23E90F9A9691}" dt="2023-11-10T09:40:37.653" v="4443" actId="164"/>
            <ac:picMkLst>
              <pc:docMk/>
              <pc:sldMasterMk cId="1139428428" sldId="2147483660"/>
              <pc:sldLayoutMk cId="2263888448" sldId="2147483683"/>
              <ac:picMk id="11" creationId="{DA71B249-2DB7-474A-B5DF-C31F405655C2}"/>
            </ac:picMkLst>
          </pc:picChg>
        </pc:sldLayoutChg>
        <pc:sldLayoutChg chg="addSp delSp modSp mod">
          <pc:chgData name="varitsara monsiri" userId="d21832565e14aca8" providerId="LiveId" clId="{A9F117B8-62A7-4BD3-BA53-23E90F9A9691}" dt="2023-11-10T09:36:39.739" v="4379" actId="21"/>
          <pc:sldLayoutMkLst>
            <pc:docMk/>
            <pc:sldMasterMk cId="1139428428" sldId="2147483660"/>
            <pc:sldLayoutMk cId="3924144224" sldId="2147483684"/>
          </pc:sldLayoutMkLst>
          <pc:picChg chg="add del mod">
            <ac:chgData name="varitsara monsiri" userId="d21832565e14aca8" providerId="LiveId" clId="{A9F117B8-62A7-4BD3-BA53-23E90F9A9691}" dt="2023-11-10T09:36:39.739" v="4379" actId="21"/>
            <ac:picMkLst>
              <pc:docMk/>
              <pc:sldMasterMk cId="1139428428" sldId="2147483660"/>
              <pc:sldLayoutMk cId="3924144224" sldId="2147483684"/>
              <ac:picMk id="2" creationId="{AAE29C08-E334-43A2-9834-93B4A7103273}"/>
            </ac:picMkLst>
          </pc:picChg>
          <pc:picChg chg="add del mod">
            <ac:chgData name="varitsara monsiri" userId="d21832565e14aca8" providerId="LiveId" clId="{A9F117B8-62A7-4BD3-BA53-23E90F9A9691}" dt="2023-11-10T09:36:39.739" v="4379" actId="21"/>
            <ac:picMkLst>
              <pc:docMk/>
              <pc:sldMasterMk cId="1139428428" sldId="2147483660"/>
              <pc:sldLayoutMk cId="3924144224" sldId="2147483684"/>
              <ac:picMk id="3" creationId="{A06305AF-5F6B-4ACD-971C-44FD41B3E139}"/>
            </ac:picMkLst>
          </pc:picChg>
          <pc:picChg chg="add del mod">
            <ac:chgData name="varitsara monsiri" userId="d21832565e14aca8" providerId="LiveId" clId="{A9F117B8-62A7-4BD3-BA53-23E90F9A9691}" dt="2023-11-10T09:36:39.739" v="4379" actId="21"/>
            <ac:picMkLst>
              <pc:docMk/>
              <pc:sldMasterMk cId="1139428428" sldId="2147483660"/>
              <pc:sldLayoutMk cId="3924144224" sldId="2147483684"/>
              <ac:picMk id="4" creationId="{5C7B00C1-BF23-4DF4-975A-66B988281A75}"/>
            </ac:picMkLst>
          </pc:picChg>
          <pc:picChg chg="add del mod">
            <ac:chgData name="varitsara monsiri" userId="d21832565e14aca8" providerId="LiveId" clId="{A9F117B8-62A7-4BD3-BA53-23E90F9A9691}" dt="2023-11-10T09:36:39.739" v="4379" actId="21"/>
            <ac:picMkLst>
              <pc:docMk/>
              <pc:sldMasterMk cId="1139428428" sldId="2147483660"/>
              <pc:sldLayoutMk cId="3924144224" sldId="2147483684"/>
              <ac:picMk id="5" creationId="{8A756ED0-47C3-4486-81C4-2D4331EA61EA}"/>
            </ac:picMkLst>
          </pc:picChg>
          <pc:picChg chg="add del mod">
            <ac:chgData name="varitsara monsiri" userId="d21832565e14aca8" providerId="LiveId" clId="{A9F117B8-62A7-4BD3-BA53-23E90F9A9691}" dt="2023-11-10T09:36:39.739" v="4379" actId="21"/>
            <ac:picMkLst>
              <pc:docMk/>
              <pc:sldMasterMk cId="1139428428" sldId="2147483660"/>
              <pc:sldLayoutMk cId="3924144224" sldId="2147483684"/>
              <ac:picMk id="6" creationId="{60723371-83BD-4F4B-A9BB-04FDE2EDA068}"/>
            </ac:picMkLst>
          </pc:picChg>
          <pc:picChg chg="add del mod">
            <ac:chgData name="varitsara monsiri" userId="d21832565e14aca8" providerId="LiveId" clId="{A9F117B8-62A7-4BD3-BA53-23E90F9A9691}" dt="2023-11-10T09:36:39.739" v="4379" actId="21"/>
            <ac:picMkLst>
              <pc:docMk/>
              <pc:sldMasterMk cId="1139428428" sldId="2147483660"/>
              <pc:sldLayoutMk cId="3924144224" sldId="2147483684"/>
              <ac:picMk id="7" creationId="{691C1A87-6B5E-42F5-889F-FC827DA2C892}"/>
            </ac:picMkLst>
          </pc:picChg>
          <pc:picChg chg="add del mod">
            <ac:chgData name="varitsara monsiri" userId="d21832565e14aca8" providerId="LiveId" clId="{A9F117B8-62A7-4BD3-BA53-23E90F9A9691}" dt="2023-11-10T09:36:39.739" v="4379" actId="21"/>
            <ac:picMkLst>
              <pc:docMk/>
              <pc:sldMasterMk cId="1139428428" sldId="2147483660"/>
              <pc:sldLayoutMk cId="3924144224" sldId="2147483684"/>
              <ac:picMk id="8" creationId="{58F6B5CE-3270-4282-950A-B1755A6084B8}"/>
            </ac:picMkLst>
          </pc:picChg>
          <pc:picChg chg="add del mod">
            <ac:chgData name="varitsara monsiri" userId="d21832565e14aca8" providerId="LiveId" clId="{A9F117B8-62A7-4BD3-BA53-23E90F9A9691}" dt="2023-11-10T09:36:39.739" v="4379" actId="21"/>
            <ac:picMkLst>
              <pc:docMk/>
              <pc:sldMasterMk cId="1139428428" sldId="2147483660"/>
              <pc:sldLayoutMk cId="3924144224" sldId="2147483684"/>
              <ac:picMk id="9" creationId="{063CDFE4-74B3-486B-8A04-1D25E93C5DB0}"/>
            </ac:picMkLst>
          </pc:picChg>
          <pc:picChg chg="add del mod">
            <ac:chgData name="varitsara monsiri" userId="d21832565e14aca8" providerId="LiveId" clId="{A9F117B8-62A7-4BD3-BA53-23E90F9A9691}" dt="2023-11-10T09:36:39.739" v="4379" actId="21"/>
            <ac:picMkLst>
              <pc:docMk/>
              <pc:sldMasterMk cId="1139428428" sldId="2147483660"/>
              <pc:sldLayoutMk cId="3924144224" sldId="2147483684"/>
              <ac:picMk id="10" creationId="{23995DBB-5ABD-40B2-B68B-EE858146CCB9}"/>
            </ac:picMkLst>
          </pc:picChg>
          <pc:picChg chg="add del mod">
            <ac:chgData name="varitsara monsiri" userId="d21832565e14aca8" providerId="LiveId" clId="{A9F117B8-62A7-4BD3-BA53-23E90F9A9691}" dt="2023-11-10T09:36:39.739" v="4379" actId="21"/>
            <ac:picMkLst>
              <pc:docMk/>
              <pc:sldMasterMk cId="1139428428" sldId="2147483660"/>
              <pc:sldLayoutMk cId="3924144224" sldId="2147483684"/>
              <ac:picMk id="11" creationId="{9C3906AB-9280-484F-B0CF-2C1623965D4D}"/>
            </ac:picMkLst>
          </pc:picChg>
          <pc:picChg chg="add del mod">
            <ac:chgData name="varitsara monsiri" userId="d21832565e14aca8" providerId="LiveId" clId="{A9F117B8-62A7-4BD3-BA53-23E90F9A9691}" dt="2023-11-10T09:36:39.739" v="4379" actId="21"/>
            <ac:picMkLst>
              <pc:docMk/>
              <pc:sldMasterMk cId="1139428428" sldId="2147483660"/>
              <pc:sldLayoutMk cId="3924144224" sldId="2147483684"/>
              <ac:picMk id="12" creationId="{A6156256-28A2-447C-A0D2-B880770E3B36}"/>
            </ac:picMkLst>
          </pc:picChg>
          <pc:picChg chg="add del mod">
            <ac:chgData name="varitsara monsiri" userId="d21832565e14aca8" providerId="LiveId" clId="{A9F117B8-62A7-4BD3-BA53-23E90F9A9691}" dt="2023-11-10T09:36:39.739" v="4379" actId="21"/>
            <ac:picMkLst>
              <pc:docMk/>
              <pc:sldMasterMk cId="1139428428" sldId="2147483660"/>
              <pc:sldLayoutMk cId="3924144224" sldId="2147483684"/>
              <ac:picMk id="13" creationId="{903C2BDD-DEFC-4E9E-9766-D514A00B1FEE}"/>
            </ac:picMkLst>
          </pc:picChg>
          <pc:picChg chg="add del mod">
            <ac:chgData name="varitsara monsiri" userId="d21832565e14aca8" providerId="LiveId" clId="{A9F117B8-62A7-4BD3-BA53-23E90F9A9691}" dt="2023-11-10T09:36:39.739" v="4379" actId="21"/>
            <ac:picMkLst>
              <pc:docMk/>
              <pc:sldMasterMk cId="1139428428" sldId="2147483660"/>
              <pc:sldLayoutMk cId="3924144224" sldId="2147483684"/>
              <ac:picMk id="14" creationId="{304300A4-8F1C-4D14-B100-FAB813A49CB3}"/>
            </ac:picMkLst>
          </pc:picChg>
        </pc:sldLayoutChg>
        <pc:sldLayoutChg chg="addSp delSp modSp mod">
          <pc:chgData name="varitsara monsiri" userId="d21832565e14aca8" providerId="LiveId" clId="{A9F117B8-62A7-4BD3-BA53-23E90F9A9691}" dt="2023-11-10T09:40:29.437" v="4441"/>
          <pc:sldLayoutMkLst>
            <pc:docMk/>
            <pc:sldMasterMk cId="1139428428" sldId="2147483660"/>
            <pc:sldLayoutMk cId="445295946" sldId="2147483685"/>
          </pc:sldLayoutMkLst>
          <pc:spChg chg="add del mod">
            <ac:chgData name="varitsara monsiri" userId="d21832565e14aca8" providerId="LiveId" clId="{A9F117B8-62A7-4BD3-BA53-23E90F9A9691}" dt="2023-11-10T09:40:29.437" v="4441"/>
            <ac:spMkLst>
              <pc:docMk/>
              <pc:sldMasterMk cId="1139428428" sldId="2147483660"/>
              <pc:sldLayoutMk cId="445295946" sldId="2147483685"/>
              <ac:spMk id="35" creationId="{1EB45CD8-F34D-48F2-B120-8B0BE41779EF}"/>
            </ac:spMkLst>
          </pc:spChg>
          <pc:spChg chg="add del mod">
            <ac:chgData name="varitsara monsiri" userId="d21832565e14aca8" providerId="LiveId" clId="{A9F117B8-62A7-4BD3-BA53-23E90F9A9691}" dt="2023-11-10T09:40:29.437" v="4441"/>
            <ac:spMkLst>
              <pc:docMk/>
              <pc:sldMasterMk cId="1139428428" sldId="2147483660"/>
              <pc:sldLayoutMk cId="445295946" sldId="2147483685"/>
              <ac:spMk id="36" creationId="{A1B20CE9-C13B-4336-A98E-B439454CE632}"/>
            </ac:spMkLst>
          </pc:spChg>
          <pc:grpChg chg="add del mod">
            <ac:chgData name="varitsara monsiri" userId="d21832565e14aca8" providerId="LiveId" clId="{A9F117B8-62A7-4BD3-BA53-23E90F9A9691}" dt="2023-11-10T08:10:19.380" v="3629" actId="165"/>
            <ac:grpSpMkLst>
              <pc:docMk/>
              <pc:sldMasterMk cId="1139428428" sldId="2147483660"/>
              <pc:sldLayoutMk cId="445295946" sldId="2147483685"/>
              <ac:grpSpMk id="34" creationId="{5A03FE84-1D5B-4D34-AD7D-F1155D2A7257}"/>
            </ac:grpSpMkLst>
          </pc:grpChg>
          <pc:picChg chg="add del mod topLvl">
            <ac:chgData name="varitsara monsiri" userId="d21832565e14aca8" providerId="LiveId" clId="{A9F117B8-62A7-4BD3-BA53-23E90F9A9691}" dt="2023-11-10T08:10:29.208" v="3630" actId="21"/>
            <ac:picMkLst>
              <pc:docMk/>
              <pc:sldMasterMk cId="1139428428" sldId="2147483660"/>
              <pc:sldLayoutMk cId="445295946" sldId="2147483685"/>
              <ac:picMk id="2" creationId="{C1881447-79BA-45E5-B159-E6BD0677ACA2}"/>
            </ac:picMkLst>
          </pc:picChg>
          <pc:picChg chg="add del mod topLvl">
            <ac:chgData name="varitsara monsiri" userId="d21832565e14aca8" providerId="LiveId" clId="{A9F117B8-62A7-4BD3-BA53-23E90F9A9691}" dt="2023-11-10T08:10:29.208" v="3630" actId="21"/>
            <ac:picMkLst>
              <pc:docMk/>
              <pc:sldMasterMk cId="1139428428" sldId="2147483660"/>
              <pc:sldLayoutMk cId="445295946" sldId="2147483685"/>
              <ac:picMk id="3" creationId="{1CD119BF-C3D7-489B-ACD4-F04411A47CE2}"/>
            </ac:picMkLst>
          </pc:picChg>
          <pc:picChg chg="add mod topLvl">
            <ac:chgData name="varitsara monsiri" userId="d21832565e14aca8" providerId="LiveId" clId="{A9F117B8-62A7-4BD3-BA53-23E90F9A9691}" dt="2023-11-10T08:10:19.380" v="3629" actId="165"/>
            <ac:picMkLst>
              <pc:docMk/>
              <pc:sldMasterMk cId="1139428428" sldId="2147483660"/>
              <pc:sldLayoutMk cId="445295946" sldId="2147483685"/>
              <ac:picMk id="4" creationId="{8A36B678-152E-42E6-87AD-9AF5EF1357B0}"/>
            </ac:picMkLst>
          </pc:picChg>
          <pc:picChg chg="add mod topLvl">
            <ac:chgData name="varitsara monsiri" userId="d21832565e14aca8" providerId="LiveId" clId="{A9F117B8-62A7-4BD3-BA53-23E90F9A9691}" dt="2023-11-10T08:10:19.380" v="3629" actId="165"/>
            <ac:picMkLst>
              <pc:docMk/>
              <pc:sldMasterMk cId="1139428428" sldId="2147483660"/>
              <pc:sldLayoutMk cId="445295946" sldId="2147483685"/>
              <ac:picMk id="5" creationId="{431213F8-0C81-4EFD-B8B1-2E19F63097B6}"/>
            </ac:picMkLst>
          </pc:picChg>
          <pc:picChg chg="add del mod topLvl">
            <ac:chgData name="varitsara monsiri" userId="d21832565e14aca8" providerId="LiveId" clId="{A9F117B8-62A7-4BD3-BA53-23E90F9A9691}" dt="2023-11-10T08:10:29.208" v="3630" actId="21"/>
            <ac:picMkLst>
              <pc:docMk/>
              <pc:sldMasterMk cId="1139428428" sldId="2147483660"/>
              <pc:sldLayoutMk cId="445295946" sldId="2147483685"/>
              <ac:picMk id="6" creationId="{6F41087E-D62C-4194-9FF2-6C9B2D4C585D}"/>
            </ac:picMkLst>
          </pc:picChg>
          <pc:picChg chg="add del mod topLvl">
            <ac:chgData name="varitsara monsiri" userId="d21832565e14aca8" providerId="LiveId" clId="{A9F117B8-62A7-4BD3-BA53-23E90F9A9691}" dt="2023-11-10T08:10:29.208" v="3630" actId="21"/>
            <ac:picMkLst>
              <pc:docMk/>
              <pc:sldMasterMk cId="1139428428" sldId="2147483660"/>
              <pc:sldLayoutMk cId="445295946" sldId="2147483685"/>
              <ac:picMk id="7" creationId="{0B852FAD-7D45-4C78-959B-8AC58291751B}"/>
            </ac:picMkLst>
          </pc:picChg>
          <pc:picChg chg="add del mod topLvl">
            <ac:chgData name="varitsara monsiri" userId="d21832565e14aca8" providerId="LiveId" clId="{A9F117B8-62A7-4BD3-BA53-23E90F9A9691}" dt="2023-11-10T08:10:29.208" v="3630" actId="21"/>
            <ac:picMkLst>
              <pc:docMk/>
              <pc:sldMasterMk cId="1139428428" sldId="2147483660"/>
              <pc:sldLayoutMk cId="445295946" sldId="2147483685"/>
              <ac:picMk id="8" creationId="{348A3490-47C2-47B3-A9A1-1BB0A0488927}"/>
            </ac:picMkLst>
          </pc:picChg>
          <pc:picChg chg="add del mod topLvl">
            <ac:chgData name="varitsara monsiri" userId="d21832565e14aca8" providerId="LiveId" clId="{A9F117B8-62A7-4BD3-BA53-23E90F9A9691}" dt="2023-11-10T08:10:29.208" v="3630" actId="21"/>
            <ac:picMkLst>
              <pc:docMk/>
              <pc:sldMasterMk cId="1139428428" sldId="2147483660"/>
              <pc:sldLayoutMk cId="445295946" sldId="2147483685"/>
              <ac:picMk id="9" creationId="{053056CF-D593-480C-9C86-3F1D7AA8113C}"/>
            </ac:picMkLst>
          </pc:picChg>
          <pc:picChg chg="add mod topLvl">
            <ac:chgData name="varitsara monsiri" userId="d21832565e14aca8" providerId="LiveId" clId="{A9F117B8-62A7-4BD3-BA53-23E90F9A9691}" dt="2023-11-10T08:10:19.380" v="3629" actId="165"/>
            <ac:picMkLst>
              <pc:docMk/>
              <pc:sldMasterMk cId="1139428428" sldId="2147483660"/>
              <pc:sldLayoutMk cId="445295946" sldId="2147483685"/>
              <ac:picMk id="10" creationId="{0BF99E64-A599-421E-AB76-B37FDFD4BAE4}"/>
            </ac:picMkLst>
          </pc:picChg>
          <pc:picChg chg="add mod topLvl">
            <ac:chgData name="varitsara monsiri" userId="d21832565e14aca8" providerId="LiveId" clId="{A9F117B8-62A7-4BD3-BA53-23E90F9A9691}" dt="2023-11-10T08:10:19.380" v="3629" actId="165"/>
            <ac:picMkLst>
              <pc:docMk/>
              <pc:sldMasterMk cId="1139428428" sldId="2147483660"/>
              <pc:sldLayoutMk cId="445295946" sldId="2147483685"/>
              <ac:picMk id="11" creationId="{CAE706F3-4F59-419C-B16D-D4A3BCE8C45B}"/>
            </ac:picMkLst>
          </pc:picChg>
          <pc:picChg chg="add mod topLvl">
            <ac:chgData name="varitsara monsiri" userId="d21832565e14aca8" providerId="LiveId" clId="{A9F117B8-62A7-4BD3-BA53-23E90F9A9691}" dt="2023-11-10T08:10:19.380" v="3629" actId="165"/>
            <ac:picMkLst>
              <pc:docMk/>
              <pc:sldMasterMk cId="1139428428" sldId="2147483660"/>
              <pc:sldLayoutMk cId="445295946" sldId="2147483685"/>
              <ac:picMk id="12" creationId="{059E96A8-B534-40B2-B287-329C3E888187}"/>
            </ac:picMkLst>
          </pc:picChg>
          <pc:picChg chg="add del mod topLvl">
            <ac:chgData name="varitsara monsiri" userId="d21832565e14aca8" providerId="LiveId" clId="{A9F117B8-62A7-4BD3-BA53-23E90F9A9691}" dt="2023-11-10T08:10:29.208" v="3630" actId="21"/>
            <ac:picMkLst>
              <pc:docMk/>
              <pc:sldMasterMk cId="1139428428" sldId="2147483660"/>
              <pc:sldLayoutMk cId="445295946" sldId="2147483685"/>
              <ac:picMk id="13" creationId="{EDBEC3A1-0840-41A2-B3A3-F70A9DA888D4}"/>
            </ac:picMkLst>
          </pc:picChg>
          <pc:picChg chg="add del mod topLvl">
            <ac:chgData name="varitsara monsiri" userId="d21832565e14aca8" providerId="LiveId" clId="{A9F117B8-62A7-4BD3-BA53-23E90F9A9691}" dt="2023-11-10T08:10:29.208" v="3630" actId="21"/>
            <ac:picMkLst>
              <pc:docMk/>
              <pc:sldMasterMk cId="1139428428" sldId="2147483660"/>
              <pc:sldLayoutMk cId="445295946" sldId="2147483685"/>
              <ac:picMk id="14" creationId="{B1365B40-B8DA-4111-9F56-55A371D3C856}"/>
            </ac:picMkLst>
          </pc:picChg>
          <pc:picChg chg="add del mod topLvl">
            <ac:chgData name="varitsara monsiri" userId="d21832565e14aca8" providerId="LiveId" clId="{A9F117B8-62A7-4BD3-BA53-23E90F9A9691}" dt="2023-11-10T08:10:29.208" v="3630" actId="21"/>
            <ac:picMkLst>
              <pc:docMk/>
              <pc:sldMasterMk cId="1139428428" sldId="2147483660"/>
              <pc:sldLayoutMk cId="445295946" sldId="2147483685"/>
              <ac:picMk id="15" creationId="{225E1267-B137-4FB2-B641-1B9B60CA46DC}"/>
            </ac:picMkLst>
          </pc:picChg>
          <pc:picChg chg="add del mod topLvl">
            <ac:chgData name="varitsara monsiri" userId="d21832565e14aca8" providerId="LiveId" clId="{A9F117B8-62A7-4BD3-BA53-23E90F9A9691}" dt="2023-11-10T08:10:29.208" v="3630" actId="21"/>
            <ac:picMkLst>
              <pc:docMk/>
              <pc:sldMasterMk cId="1139428428" sldId="2147483660"/>
              <pc:sldLayoutMk cId="445295946" sldId="2147483685"/>
              <ac:picMk id="16" creationId="{7359496E-C0FF-4BFB-B7B3-5B85AA27EDFE}"/>
            </ac:picMkLst>
          </pc:picChg>
          <pc:picChg chg="add mod topLvl">
            <ac:chgData name="varitsara monsiri" userId="d21832565e14aca8" providerId="LiveId" clId="{A9F117B8-62A7-4BD3-BA53-23E90F9A9691}" dt="2023-11-10T08:10:19.380" v="3629" actId="165"/>
            <ac:picMkLst>
              <pc:docMk/>
              <pc:sldMasterMk cId="1139428428" sldId="2147483660"/>
              <pc:sldLayoutMk cId="445295946" sldId="2147483685"/>
              <ac:picMk id="17" creationId="{C9FB0D3E-E2C5-48CE-A876-A45F42196BBD}"/>
            </ac:picMkLst>
          </pc:picChg>
          <pc:picChg chg="add mod topLvl">
            <ac:chgData name="varitsara monsiri" userId="d21832565e14aca8" providerId="LiveId" clId="{A9F117B8-62A7-4BD3-BA53-23E90F9A9691}" dt="2023-11-10T08:10:19.380" v="3629" actId="165"/>
            <ac:picMkLst>
              <pc:docMk/>
              <pc:sldMasterMk cId="1139428428" sldId="2147483660"/>
              <pc:sldLayoutMk cId="445295946" sldId="2147483685"/>
              <ac:picMk id="18" creationId="{673B88B9-C3A5-45BA-8391-A644206858AC}"/>
            </ac:picMkLst>
          </pc:picChg>
          <pc:picChg chg="add mod topLvl">
            <ac:chgData name="varitsara monsiri" userId="d21832565e14aca8" providerId="LiveId" clId="{A9F117B8-62A7-4BD3-BA53-23E90F9A9691}" dt="2023-11-10T08:10:19.380" v="3629" actId="165"/>
            <ac:picMkLst>
              <pc:docMk/>
              <pc:sldMasterMk cId="1139428428" sldId="2147483660"/>
              <pc:sldLayoutMk cId="445295946" sldId="2147483685"/>
              <ac:picMk id="19" creationId="{0288BF6E-2CC7-4089-ACE6-57A998333750}"/>
            </ac:picMkLst>
          </pc:picChg>
          <pc:picChg chg="add mod topLvl">
            <ac:chgData name="varitsara monsiri" userId="d21832565e14aca8" providerId="LiveId" clId="{A9F117B8-62A7-4BD3-BA53-23E90F9A9691}" dt="2023-11-10T08:10:19.380" v="3629" actId="165"/>
            <ac:picMkLst>
              <pc:docMk/>
              <pc:sldMasterMk cId="1139428428" sldId="2147483660"/>
              <pc:sldLayoutMk cId="445295946" sldId="2147483685"/>
              <ac:picMk id="20" creationId="{93B81A32-2CA1-4537-83D2-46EE2D82BC0D}"/>
            </ac:picMkLst>
          </pc:picChg>
          <pc:picChg chg="add mod topLvl">
            <ac:chgData name="varitsara monsiri" userId="d21832565e14aca8" providerId="LiveId" clId="{A9F117B8-62A7-4BD3-BA53-23E90F9A9691}" dt="2023-11-10T08:10:19.380" v="3629" actId="165"/>
            <ac:picMkLst>
              <pc:docMk/>
              <pc:sldMasterMk cId="1139428428" sldId="2147483660"/>
              <pc:sldLayoutMk cId="445295946" sldId="2147483685"/>
              <ac:picMk id="21" creationId="{7C9A62F1-ECB7-4FE2-A119-A5AB487CF8CF}"/>
            </ac:picMkLst>
          </pc:picChg>
          <pc:picChg chg="add mod topLvl">
            <ac:chgData name="varitsara monsiri" userId="d21832565e14aca8" providerId="LiveId" clId="{A9F117B8-62A7-4BD3-BA53-23E90F9A9691}" dt="2023-11-10T08:10:19.380" v="3629" actId="165"/>
            <ac:picMkLst>
              <pc:docMk/>
              <pc:sldMasterMk cId="1139428428" sldId="2147483660"/>
              <pc:sldLayoutMk cId="445295946" sldId="2147483685"/>
              <ac:picMk id="22" creationId="{081B8F1C-352B-4528-906D-717AAA3209CC}"/>
            </ac:picMkLst>
          </pc:picChg>
          <pc:picChg chg="add del mod topLvl">
            <ac:chgData name="varitsara monsiri" userId="d21832565e14aca8" providerId="LiveId" clId="{A9F117B8-62A7-4BD3-BA53-23E90F9A9691}" dt="2023-11-10T08:10:29.208" v="3630" actId="21"/>
            <ac:picMkLst>
              <pc:docMk/>
              <pc:sldMasterMk cId="1139428428" sldId="2147483660"/>
              <pc:sldLayoutMk cId="445295946" sldId="2147483685"/>
              <ac:picMk id="23" creationId="{48A17961-02D6-427A-B352-16CAD58A1822}"/>
            </ac:picMkLst>
          </pc:picChg>
          <pc:picChg chg="add del mod topLvl">
            <ac:chgData name="varitsara monsiri" userId="d21832565e14aca8" providerId="LiveId" clId="{A9F117B8-62A7-4BD3-BA53-23E90F9A9691}" dt="2023-11-10T08:10:29.208" v="3630" actId="21"/>
            <ac:picMkLst>
              <pc:docMk/>
              <pc:sldMasterMk cId="1139428428" sldId="2147483660"/>
              <pc:sldLayoutMk cId="445295946" sldId="2147483685"/>
              <ac:picMk id="24" creationId="{A6C08052-FFE1-4D4C-9EAC-970F061A8207}"/>
            </ac:picMkLst>
          </pc:picChg>
          <pc:picChg chg="add del mod topLvl">
            <ac:chgData name="varitsara monsiri" userId="d21832565e14aca8" providerId="LiveId" clId="{A9F117B8-62A7-4BD3-BA53-23E90F9A9691}" dt="2023-11-10T08:10:29.208" v="3630" actId="21"/>
            <ac:picMkLst>
              <pc:docMk/>
              <pc:sldMasterMk cId="1139428428" sldId="2147483660"/>
              <pc:sldLayoutMk cId="445295946" sldId="2147483685"/>
              <ac:picMk id="25" creationId="{2112C8CE-4431-4721-A92A-5B1F62DE2302}"/>
            </ac:picMkLst>
          </pc:picChg>
          <pc:picChg chg="add del mod topLvl">
            <ac:chgData name="varitsara monsiri" userId="d21832565e14aca8" providerId="LiveId" clId="{A9F117B8-62A7-4BD3-BA53-23E90F9A9691}" dt="2023-11-10T08:10:29.208" v="3630" actId="21"/>
            <ac:picMkLst>
              <pc:docMk/>
              <pc:sldMasterMk cId="1139428428" sldId="2147483660"/>
              <pc:sldLayoutMk cId="445295946" sldId="2147483685"/>
              <ac:picMk id="26" creationId="{65ADF1DC-E99E-485C-AEDA-6F64CA8136EC}"/>
            </ac:picMkLst>
          </pc:picChg>
          <pc:picChg chg="add del mod topLvl">
            <ac:chgData name="varitsara monsiri" userId="d21832565e14aca8" providerId="LiveId" clId="{A9F117B8-62A7-4BD3-BA53-23E90F9A9691}" dt="2023-11-10T08:10:29.208" v="3630" actId="21"/>
            <ac:picMkLst>
              <pc:docMk/>
              <pc:sldMasterMk cId="1139428428" sldId="2147483660"/>
              <pc:sldLayoutMk cId="445295946" sldId="2147483685"/>
              <ac:picMk id="27" creationId="{463D2A55-317D-46B4-81B5-B1BEB4418806}"/>
            </ac:picMkLst>
          </pc:picChg>
          <pc:picChg chg="add mod topLvl">
            <ac:chgData name="varitsara monsiri" userId="d21832565e14aca8" providerId="LiveId" clId="{A9F117B8-62A7-4BD3-BA53-23E90F9A9691}" dt="2023-11-10T08:10:19.380" v="3629" actId="165"/>
            <ac:picMkLst>
              <pc:docMk/>
              <pc:sldMasterMk cId="1139428428" sldId="2147483660"/>
              <pc:sldLayoutMk cId="445295946" sldId="2147483685"/>
              <ac:picMk id="28" creationId="{6A984B96-2592-4723-B5D2-A8E15236C71B}"/>
            </ac:picMkLst>
          </pc:picChg>
          <pc:picChg chg="add mod topLvl">
            <ac:chgData name="varitsara monsiri" userId="d21832565e14aca8" providerId="LiveId" clId="{A9F117B8-62A7-4BD3-BA53-23E90F9A9691}" dt="2023-11-10T08:10:19.380" v="3629" actId="165"/>
            <ac:picMkLst>
              <pc:docMk/>
              <pc:sldMasterMk cId="1139428428" sldId="2147483660"/>
              <pc:sldLayoutMk cId="445295946" sldId="2147483685"/>
              <ac:picMk id="29" creationId="{0B5EFB33-508A-467F-8935-B0FB0FCA8CC6}"/>
            </ac:picMkLst>
          </pc:picChg>
          <pc:picChg chg="add mod topLvl">
            <ac:chgData name="varitsara monsiri" userId="d21832565e14aca8" providerId="LiveId" clId="{A9F117B8-62A7-4BD3-BA53-23E90F9A9691}" dt="2023-11-10T08:10:19.380" v="3629" actId="165"/>
            <ac:picMkLst>
              <pc:docMk/>
              <pc:sldMasterMk cId="1139428428" sldId="2147483660"/>
              <pc:sldLayoutMk cId="445295946" sldId="2147483685"/>
              <ac:picMk id="30" creationId="{5D7D8BE3-8584-4419-826C-8E34FD74497E}"/>
            </ac:picMkLst>
          </pc:picChg>
          <pc:picChg chg="add mod topLvl">
            <ac:chgData name="varitsara monsiri" userId="d21832565e14aca8" providerId="LiveId" clId="{A9F117B8-62A7-4BD3-BA53-23E90F9A9691}" dt="2023-11-10T08:10:19.380" v="3629" actId="165"/>
            <ac:picMkLst>
              <pc:docMk/>
              <pc:sldMasterMk cId="1139428428" sldId="2147483660"/>
              <pc:sldLayoutMk cId="445295946" sldId="2147483685"/>
              <ac:picMk id="31" creationId="{A227F288-3012-4EB9-A522-ED02AD44063D}"/>
            </ac:picMkLst>
          </pc:picChg>
          <pc:picChg chg="add mod topLvl">
            <ac:chgData name="varitsara monsiri" userId="d21832565e14aca8" providerId="LiveId" clId="{A9F117B8-62A7-4BD3-BA53-23E90F9A9691}" dt="2023-11-10T08:10:19.380" v="3629" actId="165"/>
            <ac:picMkLst>
              <pc:docMk/>
              <pc:sldMasterMk cId="1139428428" sldId="2147483660"/>
              <pc:sldLayoutMk cId="445295946" sldId="2147483685"/>
              <ac:picMk id="32" creationId="{C2450FFA-D153-42C0-B298-F102F084D4D0}"/>
            </ac:picMkLst>
          </pc:picChg>
          <pc:picChg chg="add del mod topLvl">
            <ac:chgData name="varitsara monsiri" userId="d21832565e14aca8" providerId="LiveId" clId="{A9F117B8-62A7-4BD3-BA53-23E90F9A9691}" dt="2023-11-10T08:10:29.208" v="3630" actId="21"/>
            <ac:picMkLst>
              <pc:docMk/>
              <pc:sldMasterMk cId="1139428428" sldId="2147483660"/>
              <pc:sldLayoutMk cId="445295946" sldId="2147483685"/>
              <ac:picMk id="33" creationId="{1092803F-63BD-4A21-8320-957AD2C87DC0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E90942E-D772-4956-901D-066251F7E3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67CB3B8-CCA8-404B-B57A-28DA9239A1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C4FF6-2227-4594-88F8-32331DBC2E90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C540A99-6FB9-43F5-B77C-58AA50B87D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9D3B811-D421-4EEC-A5A3-E1E0248130F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E1527-2727-481A-AEB1-570F1E637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646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70D58-4DC8-4815-9075-7FCA332AF5B9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556115-AEC4-498D-AB2A-C9F020E78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5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56115-AEC4-498D-AB2A-C9F020E78D5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04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56115-AEC4-498D-AB2A-C9F020E78D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68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56115-AEC4-498D-AB2A-C9F020E78D5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34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56115-AEC4-498D-AB2A-C9F020E78D5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8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12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12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ตัวแทนข้อความ 6">
            <a:extLst>
              <a:ext uri="{FF2B5EF4-FFF2-40B4-BE49-F238E27FC236}">
                <a16:creationId xmlns:a16="http://schemas.microsoft.com/office/drawing/2014/main" xmlns="" id="{DE96B671-F202-4F15-ABD5-90229D5BAD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9786" y="2448149"/>
            <a:ext cx="7184429" cy="769976"/>
          </a:xfrm>
        </p:spPr>
        <p:txBody>
          <a:bodyPr>
            <a:noAutofit/>
          </a:bodyPr>
          <a:lstStyle>
            <a:lvl1pPr marL="0" indent="0" algn="ctr">
              <a:buNone/>
              <a:defRPr sz="5600" b="1" spc="0" baseline="0">
                <a:solidFill>
                  <a:schemeClr val="accent2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Waste Management</a:t>
            </a:r>
          </a:p>
        </p:txBody>
      </p:sp>
      <p:sp>
        <p:nvSpPr>
          <p:cNvPr id="69" name="ตัวแทนข้อความ 6">
            <a:extLst>
              <a:ext uri="{FF2B5EF4-FFF2-40B4-BE49-F238E27FC236}">
                <a16:creationId xmlns:a16="http://schemas.microsoft.com/office/drawing/2014/main" xmlns="" id="{2CFF67F4-D994-42E7-B456-2B940D4FF9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72102" y="1457747"/>
            <a:ext cx="5599796" cy="884356"/>
          </a:xfrm>
        </p:spPr>
        <p:txBody>
          <a:bodyPr>
            <a:noAutofit/>
          </a:bodyPr>
          <a:lstStyle>
            <a:lvl1pPr marL="0" indent="0" algn="ctr">
              <a:buNone/>
              <a:defRPr sz="6000" b="1" spc="300" baseline="0">
                <a:solidFill>
                  <a:schemeClr val="accent2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Sustainable</a:t>
            </a:r>
          </a:p>
        </p:txBody>
      </p:sp>
      <p:sp>
        <p:nvSpPr>
          <p:cNvPr id="70" name="ตัวแทนข้อความ 6">
            <a:extLst>
              <a:ext uri="{FF2B5EF4-FFF2-40B4-BE49-F238E27FC236}">
                <a16:creationId xmlns:a16="http://schemas.microsoft.com/office/drawing/2014/main" xmlns="" id="{8AEA233A-538E-4AD5-8D5D-D38BFAD140D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50445" y="3714597"/>
            <a:ext cx="4243111" cy="295476"/>
          </a:xfrm>
        </p:spPr>
        <p:txBody>
          <a:bodyPr>
            <a:noAutofit/>
          </a:bodyPr>
          <a:lstStyle>
            <a:lvl1pPr marL="0" indent="0" algn="ctr">
              <a:lnSpc>
                <a:spcPct val="105000"/>
              </a:lnSpc>
              <a:buNone/>
              <a:defRPr sz="1400" b="1" spc="600" baseline="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r>
              <a:rPr lang="en-US" dirty="0"/>
              <a:t>POWERPOINTHUB.COM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0097B8C-E963-4A30-B4BC-D16CD144B05C}"/>
              </a:ext>
            </a:extLst>
          </p:cNvPr>
          <p:cNvGrpSpPr/>
          <p:nvPr userDrawn="1"/>
        </p:nvGrpSpPr>
        <p:grpSpPr>
          <a:xfrm>
            <a:off x="-758263" y="-839530"/>
            <a:ext cx="10431592" cy="6770774"/>
            <a:chOff x="-758263" y="-839530"/>
            <a:chExt cx="10431592" cy="6770774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xmlns="" id="{DC68611C-1168-4942-AF5B-EEFA018687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26387" flipH="1">
              <a:off x="3971429" y="-691803"/>
              <a:ext cx="923856" cy="1634227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xmlns="" id="{76EC8776-17B0-4FA6-8FC3-2D2653D023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690008" flipH="1">
              <a:off x="8176396" y="1012750"/>
              <a:ext cx="1438717" cy="1228512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EE63568C-74A5-423D-82F9-0B64CE23CF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64607" flipH="1">
              <a:off x="7936649" y="4089923"/>
              <a:ext cx="1732670" cy="1479517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xmlns="" id="{291B946F-2F81-41E0-A96F-17CF1C091D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81041" flipH="1">
              <a:off x="-758263" y="3671662"/>
              <a:ext cx="1711221" cy="1461202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xmlns="" id="{B0ED759B-1E96-476A-8169-01D08A7EED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708034" flipH="1">
              <a:off x="4594871" y="-505835"/>
              <a:ext cx="1438717" cy="1228512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xmlns="" id="{850A5E29-7AFB-4DB0-8AB8-393F89FC9C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89244" flipH="1">
              <a:off x="8858556" y="1928308"/>
              <a:ext cx="814773" cy="1441267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xmlns="" id="{91087030-8A5B-40E5-8AF3-C9BBC96E5D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22312" flipH="1">
              <a:off x="8391237" y="-287146"/>
              <a:ext cx="923856" cy="1634227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3CD7D8EE-F784-40A0-8F65-5F38E1B6BF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70753" flipH="1">
              <a:off x="-425218" y="1560724"/>
              <a:ext cx="1075882" cy="1903147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xmlns="" id="{4B30A916-D7CD-48D6-AD46-E29B5D7929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16735" flipH="1">
              <a:off x="7368975" y="4326628"/>
              <a:ext cx="799621" cy="1414464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xmlns="" id="{CA7C1927-FF26-46B2-B093-2D3B3E2BA4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028894" flipH="1">
              <a:off x="6007070" y="4556263"/>
              <a:ext cx="599585" cy="901076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C8056E5C-7E8D-4B0D-A432-A57B10A27B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528668">
              <a:off x="700980" y="4492789"/>
              <a:ext cx="753652" cy="1132613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xmlns="" id="{1D2A820B-A5F6-4D88-BF31-9ED2855390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436255">
              <a:off x="-129809" y="495581"/>
              <a:ext cx="666045" cy="1000954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xmlns="" id="{AA829D7B-192C-4C54-B86C-090E40D719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054176">
              <a:off x="5400421" y="-601642"/>
              <a:ext cx="815676" cy="1225825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A5AC060E-BB71-4F70-A4C7-2F95A061E6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954629">
              <a:off x="7600664" y="-574054"/>
              <a:ext cx="815676" cy="1225825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xmlns="" id="{41FEE058-8858-407B-B411-9BAE748876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887427" flipH="1">
              <a:off x="6825231" y="-363569"/>
              <a:ext cx="538803" cy="752403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xmlns="" id="{547B6B12-C694-4C00-9E88-FB6B9652FD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126349" flipH="1">
              <a:off x="-24085" y="3130439"/>
              <a:ext cx="538803" cy="752403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xmlns="" id="{5E6501E2-D8FB-41A7-BE51-9D48EA96FF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213196" flipH="1">
              <a:off x="1547562" y="4591455"/>
              <a:ext cx="538803" cy="752403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xmlns="" id="{8A94150C-7AF0-4B6C-BB45-818D94E073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226340" flipH="1">
              <a:off x="8044146" y="4616152"/>
              <a:ext cx="543611" cy="759117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xmlns="" id="{FB024DB6-2C1B-4367-8C6B-BF3B0D5FDE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8383" y="4787659"/>
              <a:ext cx="224735" cy="213695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xmlns="" id="{2CAC88AF-F7CA-4A1B-AC53-9F2DB5C916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821" y="4186246"/>
              <a:ext cx="198779" cy="188840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xmlns="" id="{B17EB665-6267-4F71-92D0-7C4AA3EB58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9296" y="3510203"/>
              <a:ext cx="224844" cy="213602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xmlns="" id="{0ABC1344-ED4E-4FFA-BFB3-D96DCF827E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172599" flipH="1">
              <a:off x="175298" y="-729914"/>
              <a:ext cx="1500508" cy="1281275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xmlns="" id="{DB2B063E-AE4B-486F-878D-2174EF144E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424727" flipH="1">
              <a:off x="1916732" y="-672072"/>
              <a:ext cx="799621" cy="1414464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xmlns="" id="{F1AF988F-1615-4363-87AF-2BA4EF3CFA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532611" flipH="1">
              <a:off x="1295735" y="-371303"/>
              <a:ext cx="543611" cy="759117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xmlns="" id="{70FB8C1A-DE18-435F-9F91-A0339687E2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207992">
              <a:off x="780241" y="1141507"/>
              <a:ext cx="224844" cy="213602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xmlns="" id="{E9E48B6A-6A9F-4A6E-A4D4-F909DE5C30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184971">
              <a:off x="3198768" y="-587181"/>
              <a:ext cx="815676" cy="1225825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xmlns="" id="{66A80E96-6CCE-4203-8DC3-1E1EF6579D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5605" y="4666500"/>
              <a:ext cx="198779" cy="188840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xmlns="" id="{6BBCA512-EC2D-494F-B621-D2B8E6B0F7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21496">
              <a:off x="3441937" y="4595643"/>
              <a:ext cx="599585" cy="901076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xmlns="" id="{C712B074-CF2A-4B89-B6B9-8589F5C311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4782">
              <a:off x="2040114" y="4338460"/>
              <a:ext cx="814773" cy="1441267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xmlns="" id="{AFE9B383-9E2E-47ED-9511-D87C905AC5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3320" y="4782015"/>
              <a:ext cx="224735" cy="213695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xmlns="" id="{62335843-0B79-4800-8F37-977A5C1B50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526426" flipH="1">
              <a:off x="4039845" y="4540352"/>
              <a:ext cx="1500508" cy="1281275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xmlns="" id="{6011F2BA-71DC-4390-B0B3-860DB5EEC7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1253" y="1009315"/>
              <a:ext cx="224735" cy="2136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3747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ข้อความ 9">
            <a:extLst>
              <a:ext uri="{FF2B5EF4-FFF2-40B4-BE49-F238E27FC236}">
                <a16:creationId xmlns:a16="http://schemas.microsoft.com/office/drawing/2014/main" xmlns="" id="{EFFC7264-D89F-4F86-B496-37253ED0279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14365" y="1840588"/>
            <a:ext cx="1915270" cy="630597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0" indent="0" algn="thaiDist">
              <a:lnSpc>
                <a:spcPct val="95000"/>
              </a:lnSpc>
              <a:spcBef>
                <a:spcPts val="0"/>
              </a:spcBef>
              <a:buNone/>
              <a:defRPr sz="1000" b="0" spc="0" baseline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</p:txBody>
      </p:sp>
      <p:sp>
        <p:nvSpPr>
          <p:cNvPr id="3" name="ตัวแทนข้อความ 9">
            <a:extLst>
              <a:ext uri="{FF2B5EF4-FFF2-40B4-BE49-F238E27FC236}">
                <a16:creationId xmlns:a16="http://schemas.microsoft.com/office/drawing/2014/main" xmlns="" id="{71A5235F-895F-4DF6-BBC1-C501255A21A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14365" y="1508603"/>
            <a:ext cx="1915270" cy="344386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0" indent="0" algn="ctr">
              <a:lnSpc>
                <a:spcPct val="95000"/>
              </a:lnSpc>
              <a:spcBef>
                <a:spcPts val="0"/>
              </a:spcBef>
              <a:buNone/>
              <a:defRPr sz="1800" b="1" spc="0" baseline="0">
                <a:solidFill>
                  <a:schemeClr val="accent2"/>
                </a:solidFill>
                <a:effectLst/>
                <a:latin typeface="+mj-lt"/>
                <a:cs typeface="+mj-cs"/>
              </a:defRPr>
            </a:lvl1pPr>
          </a:lstStyle>
          <a:p>
            <a:r>
              <a:rPr lang="en-US" dirty="0"/>
              <a:t>LOREM IPSUM</a:t>
            </a:r>
          </a:p>
        </p:txBody>
      </p:sp>
      <p:sp>
        <p:nvSpPr>
          <p:cNvPr id="4" name="ตัวแทนข้อความ 9">
            <a:extLst>
              <a:ext uri="{FF2B5EF4-FFF2-40B4-BE49-F238E27FC236}">
                <a16:creationId xmlns:a16="http://schemas.microsoft.com/office/drawing/2014/main" xmlns="" id="{08470C8E-83E3-4F0C-A1BD-927E8892A52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14365" y="4111877"/>
            <a:ext cx="1915270" cy="630597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0" indent="0" algn="thaiDist">
              <a:lnSpc>
                <a:spcPct val="95000"/>
              </a:lnSpc>
              <a:spcBef>
                <a:spcPts val="0"/>
              </a:spcBef>
              <a:buNone/>
              <a:defRPr sz="1000" b="0" spc="0" baseline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</p:txBody>
      </p:sp>
      <p:sp>
        <p:nvSpPr>
          <p:cNvPr id="5" name="ตัวแทนข้อความ 9">
            <a:extLst>
              <a:ext uri="{FF2B5EF4-FFF2-40B4-BE49-F238E27FC236}">
                <a16:creationId xmlns:a16="http://schemas.microsoft.com/office/drawing/2014/main" xmlns="" id="{4C3A79BC-7D9F-49DA-8C52-C5569D981AA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14365" y="3779892"/>
            <a:ext cx="1915270" cy="344386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0" indent="0" algn="ctr">
              <a:lnSpc>
                <a:spcPct val="95000"/>
              </a:lnSpc>
              <a:spcBef>
                <a:spcPts val="0"/>
              </a:spcBef>
              <a:buNone/>
              <a:defRPr sz="1800" b="1" spc="0" baseline="0">
                <a:solidFill>
                  <a:schemeClr val="accent2"/>
                </a:solidFill>
                <a:effectLst/>
                <a:latin typeface="+mj-lt"/>
                <a:cs typeface="+mj-cs"/>
              </a:defRPr>
            </a:lvl1pPr>
          </a:lstStyle>
          <a:p>
            <a:r>
              <a:rPr lang="en-US" dirty="0"/>
              <a:t>LOREM IPSUM</a:t>
            </a:r>
          </a:p>
        </p:txBody>
      </p:sp>
      <p:sp>
        <p:nvSpPr>
          <p:cNvPr id="6" name="ตัวแทนข้อความ 9">
            <a:extLst>
              <a:ext uri="{FF2B5EF4-FFF2-40B4-BE49-F238E27FC236}">
                <a16:creationId xmlns:a16="http://schemas.microsoft.com/office/drawing/2014/main" xmlns="" id="{4E483DB1-0C49-4C1A-A2AF-78178ACDDAF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31570" y="1840588"/>
            <a:ext cx="1915270" cy="630597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0" indent="0" algn="thaiDist">
              <a:lnSpc>
                <a:spcPct val="95000"/>
              </a:lnSpc>
              <a:spcBef>
                <a:spcPts val="0"/>
              </a:spcBef>
              <a:buNone/>
              <a:defRPr sz="1000" b="0" spc="0" baseline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</p:txBody>
      </p:sp>
      <p:sp>
        <p:nvSpPr>
          <p:cNvPr id="7" name="ตัวแทนข้อความ 9">
            <a:extLst>
              <a:ext uri="{FF2B5EF4-FFF2-40B4-BE49-F238E27FC236}">
                <a16:creationId xmlns:a16="http://schemas.microsoft.com/office/drawing/2014/main" xmlns="" id="{DB53CF5A-214C-4885-9354-9AFBD27B547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31570" y="1508603"/>
            <a:ext cx="1915270" cy="344386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0" indent="0" algn="ctr">
              <a:lnSpc>
                <a:spcPct val="95000"/>
              </a:lnSpc>
              <a:spcBef>
                <a:spcPts val="0"/>
              </a:spcBef>
              <a:buNone/>
              <a:defRPr sz="1800" b="1" spc="0" baseline="0">
                <a:solidFill>
                  <a:schemeClr val="accent2"/>
                </a:solidFill>
                <a:effectLst/>
                <a:latin typeface="+mj-lt"/>
                <a:cs typeface="+mj-cs"/>
              </a:defRPr>
            </a:lvl1pPr>
          </a:lstStyle>
          <a:p>
            <a:r>
              <a:rPr lang="en-US" dirty="0"/>
              <a:t>LOREM IPSUM</a:t>
            </a:r>
          </a:p>
        </p:txBody>
      </p:sp>
      <p:sp>
        <p:nvSpPr>
          <p:cNvPr id="8" name="ตัวแทนข้อความ 9">
            <a:extLst>
              <a:ext uri="{FF2B5EF4-FFF2-40B4-BE49-F238E27FC236}">
                <a16:creationId xmlns:a16="http://schemas.microsoft.com/office/drawing/2014/main" xmlns="" id="{76329BA8-456A-4A24-AA6D-D495B7E01F0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31570" y="4111877"/>
            <a:ext cx="1915270" cy="630597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0" indent="0" algn="thaiDist">
              <a:lnSpc>
                <a:spcPct val="95000"/>
              </a:lnSpc>
              <a:spcBef>
                <a:spcPts val="0"/>
              </a:spcBef>
              <a:buNone/>
              <a:defRPr sz="1000" b="0" spc="0" baseline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</p:txBody>
      </p:sp>
      <p:sp>
        <p:nvSpPr>
          <p:cNvPr id="9" name="ตัวแทนข้อความ 9">
            <a:extLst>
              <a:ext uri="{FF2B5EF4-FFF2-40B4-BE49-F238E27FC236}">
                <a16:creationId xmlns:a16="http://schemas.microsoft.com/office/drawing/2014/main" xmlns="" id="{FFA978E6-78E2-4A18-8F33-75C63812278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31570" y="3779892"/>
            <a:ext cx="1915270" cy="344386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0" indent="0" algn="ctr">
              <a:lnSpc>
                <a:spcPct val="95000"/>
              </a:lnSpc>
              <a:spcBef>
                <a:spcPts val="0"/>
              </a:spcBef>
              <a:buNone/>
              <a:defRPr sz="1800" b="1" spc="0" baseline="0">
                <a:solidFill>
                  <a:schemeClr val="accent2"/>
                </a:solidFill>
                <a:effectLst/>
                <a:latin typeface="+mj-lt"/>
                <a:cs typeface="+mj-cs"/>
              </a:defRPr>
            </a:lvl1pPr>
          </a:lstStyle>
          <a:p>
            <a:r>
              <a:rPr lang="en-US" dirty="0"/>
              <a:t>LOREM IPSUM</a:t>
            </a:r>
          </a:p>
        </p:txBody>
      </p:sp>
      <p:sp>
        <p:nvSpPr>
          <p:cNvPr id="10" name="ตัวแทนข้อความ 9">
            <a:extLst>
              <a:ext uri="{FF2B5EF4-FFF2-40B4-BE49-F238E27FC236}">
                <a16:creationId xmlns:a16="http://schemas.microsoft.com/office/drawing/2014/main" xmlns="" id="{DFF261B0-4B27-4356-A8F5-B07BE2EE892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97160" y="1842232"/>
            <a:ext cx="1915270" cy="630597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0" indent="0" algn="thaiDist">
              <a:lnSpc>
                <a:spcPct val="95000"/>
              </a:lnSpc>
              <a:spcBef>
                <a:spcPts val="0"/>
              </a:spcBef>
              <a:buNone/>
              <a:defRPr sz="1000" b="0" spc="0" baseline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</p:txBody>
      </p:sp>
      <p:sp>
        <p:nvSpPr>
          <p:cNvPr id="11" name="ตัวแทนข้อความ 9">
            <a:extLst>
              <a:ext uri="{FF2B5EF4-FFF2-40B4-BE49-F238E27FC236}">
                <a16:creationId xmlns:a16="http://schemas.microsoft.com/office/drawing/2014/main" xmlns="" id="{7EEB6620-3EE9-464B-BB3A-37E34D604EE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097160" y="1510247"/>
            <a:ext cx="1915270" cy="344386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0" indent="0" algn="ctr">
              <a:lnSpc>
                <a:spcPct val="95000"/>
              </a:lnSpc>
              <a:spcBef>
                <a:spcPts val="0"/>
              </a:spcBef>
              <a:buNone/>
              <a:defRPr sz="1800" b="1" spc="0" baseline="0">
                <a:solidFill>
                  <a:schemeClr val="accent2"/>
                </a:solidFill>
                <a:effectLst/>
                <a:latin typeface="+mj-lt"/>
                <a:cs typeface="+mj-cs"/>
              </a:defRPr>
            </a:lvl1pPr>
          </a:lstStyle>
          <a:p>
            <a:r>
              <a:rPr lang="en-US" dirty="0"/>
              <a:t>LOREM IPSUM</a:t>
            </a:r>
          </a:p>
        </p:txBody>
      </p:sp>
      <p:sp>
        <p:nvSpPr>
          <p:cNvPr id="12" name="ตัวแทนข้อความ 9">
            <a:extLst>
              <a:ext uri="{FF2B5EF4-FFF2-40B4-BE49-F238E27FC236}">
                <a16:creationId xmlns:a16="http://schemas.microsoft.com/office/drawing/2014/main" xmlns="" id="{214A7EEA-3765-43FA-82C4-AD60AAC8314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097160" y="4113521"/>
            <a:ext cx="1915270" cy="630597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0" indent="0" algn="thaiDist">
              <a:lnSpc>
                <a:spcPct val="95000"/>
              </a:lnSpc>
              <a:spcBef>
                <a:spcPts val="0"/>
              </a:spcBef>
              <a:buNone/>
              <a:defRPr sz="1000" b="0" spc="0" baseline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</p:txBody>
      </p:sp>
      <p:sp>
        <p:nvSpPr>
          <p:cNvPr id="13" name="ตัวแทนข้อความ 9">
            <a:extLst>
              <a:ext uri="{FF2B5EF4-FFF2-40B4-BE49-F238E27FC236}">
                <a16:creationId xmlns:a16="http://schemas.microsoft.com/office/drawing/2014/main" xmlns="" id="{6F4F4647-2C8F-414F-B93D-B978C2D032C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097160" y="3781536"/>
            <a:ext cx="1915270" cy="344386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0" indent="0" algn="ctr">
              <a:lnSpc>
                <a:spcPct val="95000"/>
              </a:lnSpc>
              <a:spcBef>
                <a:spcPts val="0"/>
              </a:spcBef>
              <a:buNone/>
              <a:defRPr sz="1800" b="1" spc="0" baseline="0">
                <a:solidFill>
                  <a:schemeClr val="accent2"/>
                </a:solidFill>
                <a:effectLst/>
                <a:latin typeface="+mj-lt"/>
                <a:cs typeface="+mj-cs"/>
              </a:defRPr>
            </a:lvl1pPr>
          </a:lstStyle>
          <a:p>
            <a:r>
              <a:rPr lang="en-US" dirty="0"/>
              <a:t>LOREM IPSUM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3771ED2-846E-4853-99CA-8EBF69BE6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64607" flipH="1">
            <a:off x="7845209" y="3897899"/>
            <a:ext cx="1732670" cy="14795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342DF30C-7A01-4F6E-923E-FD80B1C72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90008" flipH="1">
            <a:off x="8034664" y="326950"/>
            <a:ext cx="1438717" cy="12285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68C67BE1-E302-467D-844E-E4127C56ED7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9244" flipH="1">
            <a:off x="8638240" y="1449680"/>
            <a:ext cx="814773" cy="144126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9927FE99-CF91-4888-8FA2-03C6E4D7F75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856" y="3318179"/>
            <a:ext cx="224844" cy="21360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2B93AA6A-4EA5-4249-B28B-60438EB5DF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35393">
            <a:off x="-431937" y="3817936"/>
            <a:ext cx="1732670" cy="147951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4E4C56C5-9838-4440-AC25-FFD55A25BD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09992">
            <a:off x="-327439" y="246987"/>
            <a:ext cx="1438717" cy="122851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0CB65B01-632E-441C-8C98-F031742A027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0756">
            <a:off x="-307071" y="1369717"/>
            <a:ext cx="814773" cy="144126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A79D4C81-B02E-4DC3-AC5C-574B335DC83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63" y="3104484"/>
            <a:ext cx="224735" cy="21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203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ตัวแทนข้อความ 9">
            <a:extLst>
              <a:ext uri="{FF2B5EF4-FFF2-40B4-BE49-F238E27FC236}">
                <a16:creationId xmlns:a16="http://schemas.microsoft.com/office/drawing/2014/main" xmlns="" id="{D4CBADC3-D04B-421E-B8CC-667C23EA40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0579" y="3593248"/>
            <a:ext cx="1678865" cy="676850"/>
          </a:xfrm>
        </p:spPr>
        <p:txBody>
          <a:bodyPr>
            <a:noAutofit/>
          </a:bodyPr>
          <a:lstStyle>
            <a:lvl1pPr marL="0" indent="0" algn="ctr">
              <a:lnSpc>
                <a:spcPct val="95000"/>
              </a:lnSpc>
              <a:spcBef>
                <a:spcPts val="0"/>
              </a:spcBef>
              <a:buNone/>
              <a:defRPr sz="1100" b="0" spc="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</p:txBody>
      </p:sp>
      <p:sp>
        <p:nvSpPr>
          <p:cNvPr id="28" name="ตัวแทนข้อความ 9">
            <a:extLst>
              <a:ext uri="{FF2B5EF4-FFF2-40B4-BE49-F238E27FC236}">
                <a16:creationId xmlns:a16="http://schemas.microsoft.com/office/drawing/2014/main" xmlns="" id="{021F1A35-7105-4628-8820-585BAF222F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0579" y="3242289"/>
            <a:ext cx="1678865" cy="261884"/>
          </a:xfrm>
        </p:spPr>
        <p:txBody>
          <a:bodyPr>
            <a:noAutofit/>
          </a:bodyPr>
          <a:lstStyle>
            <a:lvl1pPr marL="0" indent="0" algn="ctr">
              <a:lnSpc>
                <a:spcPct val="95000"/>
              </a:lnSpc>
              <a:spcBef>
                <a:spcPts val="0"/>
              </a:spcBef>
              <a:buNone/>
              <a:defRPr sz="1600" b="1" spc="0" baseline="0">
                <a:solidFill>
                  <a:schemeClr val="bg2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30" name="ตัวแทนข้อความ 9">
            <a:extLst>
              <a:ext uri="{FF2B5EF4-FFF2-40B4-BE49-F238E27FC236}">
                <a16:creationId xmlns:a16="http://schemas.microsoft.com/office/drawing/2014/main" xmlns="" id="{4661BD4A-F9C3-41DA-ABB9-2F7CB16B861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731905" y="3593248"/>
            <a:ext cx="1678865" cy="676850"/>
          </a:xfrm>
        </p:spPr>
        <p:txBody>
          <a:bodyPr>
            <a:noAutofit/>
          </a:bodyPr>
          <a:lstStyle>
            <a:lvl1pPr marL="0" indent="0" algn="ctr">
              <a:lnSpc>
                <a:spcPct val="95000"/>
              </a:lnSpc>
              <a:spcBef>
                <a:spcPts val="0"/>
              </a:spcBef>
              <a:buNone/>
              <a:defRPr sz="1100" b="0" spc="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</p:txBody>
      </p:sp>
      <p:sp>
        <p:nvSpPr>
          <p:cNvPr id="31" name="ตัวแทนข้อความ 9">
            <a:extLst>
              <a:ext uri="{FF2B5EF4-FFF2-40B4-BE49-F238E27FC236}">
                <a16:creationId xmlns:a16="http://schemas.microsoft.com/office/drawing/2014/main" xmlns="" id="{EA31FCD6-0918-46CD-B18C-EFAB8B4371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22088" y="3242289"/>
            <a:ext cx="1678865" cy="261884"/>
          </a:xfrm>
        </p:spPr>
        <p:txBody>
          <a:bodyPr>
            <a:noAutofit/>
          </a:bodyPr>
          <a:lstStyle>
            <a:lvl1pPr marL="0" indent="0" algn="ctr">
              <a:lnSpc>
                <a:spcPct val="95000"/>
              </a:lnSpc>
              <a:spcBef>
                <a:spcPts val="0"/>
              </a:spcBef>
              <a:buNone/>
              <a:defRPr sz="1600" b="1" spc="0" baseline="0">
                <a:solidFill>
                  <a:schemeClr val="bg2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33" name="ตัวแทนข้อความ 9">
            <a:extLst>
              <a:ext uri="{FF2B5EF4-FFF2-40B4-BE49-F238E27FC236}">
                <a16:creationId xmlns:a16="http://schemas.microsoft.com/office/drawing/2014/main" xmlns="" id="{7E273FA2-72C7-4D6E-BF38-4911F31E81C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3231" y="3593248"/>
            <a:ext cx="1678865" cy="676850"/>
          </a:xfrm>
        </p:spPr>
        <p:txBody>
          <a:bodyPr>
            <a:noAutofit/>
          </a:bodyPr>
          <a:lstStyle>
            <a:lvl1pPr marL="0" indent="0" algn="ctr">
              <a:lnSpc>
                <a:spcPct val="95000"/>
              </a:lnSpc>
              <a:spcBef>
                <a:spcPts val="0"/>
              </a:spcBef>
              <a:buNone/>
              <a:defRPr sz="1100" b="0" spc="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</p:txBody>
      </p:sp>
      <p:sp>
        <p:nvSpPr>
          <p:cNvPr id="34" name="ตัวแทนข้อความ 9">
            <a:extLst>
              <a:ext uri="{FF2B5EF4-FFF2-40B4-BE49-F238E27FC236}">
                <a16:creationId xmlns:a16="http://schemas.microsoft.com/office/drawing/2014/main" xmlns="" id="{E17DBBB9-053B-4215-8765-AFFBEE96683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8321" y="3242289"/>
            <a:ext cx="1678865" cy="261884"/>
          </a:xfrm>
        </p:spPr>
        <p:txBody>
          <a:bodyPr>
            <a:noAutofit/>
          </a:bodyPr>
          <a:lstStyle>
            <a:lvl1pPr marL="0" indent="0" algn="ctr">
              <a:lnSpc>
                <a:spcPct val="95000"/>
              </a:lnSpc>
              <a:spcBef>
                <a:spcPts val="0"/>
              </a:spcBef>
              <a:buNone/>
              <a:defRPr sz="1600" b="1" spc="0" baseline="0">
                <a:solidFill>
                  <a:schemeClr val="bg2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36" name="ตัวแทนข้อความ 9">
            <a:extLst>
              <a:ext uri="{FF2B5EF4-FFF2-40B4-BE49-F238E27FC236}">
                <a16:creationId xmlns:a16="http://schemas.microsoft.com/office/drawing/2014/main" xmlns="" id="{EA1BB138-20E0-41C4-BA06-660DF5C9144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734556" y="3593248"/>
            <a:ext cx="1678865" cy="676850"/>
          </a:xfrm>
        </p:spPr>
        <p:txBody>
          <a:bodyPr>
            <a:noAutofit/>
          </a:bodyPr>
          <a:lstStyle>
            <a:lvl1pPr marL="0" indent="0" algn="ctr">
              <a:lnSpc>
                <a:spcPct val="95000"/>
              </a:lnSpc>
              <a:spcBef>
                <a:spcPts val="0"/>
              </a:spcBef>
              <a:buNone/>
              <a:defRPr sz="1100" b="0" spc="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</p:txBody>
      </p:sp>
      <p:sp>
        <p:nvSpPr>
          <p:cNvPr id="37" name="ตัวแทนข้อความ 9">
            <a:extLst>
              <a:ext uri="{FF2B5EF4-FFF2-40B4-BE49-F238E27FC236}">
                <a16:creationId xmlns:a16="http://schemas.microsoft.com/office/drawing/2014/main" xmlns="" id="{8F3B5CC2-066D-4533-8A79-053E9F1B034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734556" y="3242289"/>
            <a:ext cx="1678865" cy="261884"/>
          </a:xfrm>
        </p:spPr>
        <p:txBody>
          <a:bodyPr>
            <a:noAutofit/>
          </a:bodyPr>
          <a:lstStyle>
            <a:lvl1pPr marL="0" indent="0" algn="ctr">
              <a:lnSpc>
                <a:spcPct val="95000"/>
              </a:lnSpc>
              <a:spcBef>
                <a:spcPts val="0"/>
              </a:spcBef>
              <a:buNone/>
              <a:defRPr sz="1600" b="1" spc="0" baseline="0">
                <a:solidFill>
                  <a:schemeClr val="bg2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44" name="ตัวแทนข้อความ 386">
            <a:extLst>
              <a:ext uri="{FF2B5EF4-FFF2-40B4-BE49-F238E27FC236}">
                <a16:creationId xmlns:a16="http://schemas.microsoft.com/office/drawing/2014/main" xmlns="" id="{11254AC7-65F4-476F-9E2A-8C31C39FFD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4892" y="431522"/>
            <a:ext cx="6994217" cy="452398"/>
          </a:xfrm>
        </p:spPr>
        <p:txBody>
          <a:bodyPr>
            <a:noAutofit/>
          </a:bodyPr>
          <a:lstStyle>
            <a:lvl1pPr marL="0" indent="0" algn="ctr">
              <a:buNone/>
              <a:defRPr sz="2800" b="1" spc="0" baseline="0">
                <a:solidFill>
                  <a:schemeClr val="accent2"/>
                </a:solidFill>
                <a:latin typeface="+mj-lt"/>
                <a:cs typeface="+mj-cs"/>
              </a:defRPr>
            </a:lvl1pPr>
          </a:lstStyle>
          <a:p>
            <a:r>
              <a:rPr lang="en-US" dirty="0"/>
              <a:t>How To Basic Waste Separation</a:t>
            </a:r>
          </a:p>
        </p:txBody>
      </p:sp>
    </p:spTree>
    <p:extLst>
      <p:ext uri="{BB962C8B-B14F-4D97-AF65-F5344CB8AC3E}">
        <p14:creationId xmlns:p14="http://schemas.microsoft.com/office/powerpoint/2010/main" val="3883508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ตัวแทนข้อความ 397">
            <a:extLst>
              <a:ext uri="{FF2B5EF4-FFF2-40B4-BE49-F238E27FC236}">
                <a16:creationId xmlns:a16="http://schemas.microsoft.com/office/drawing/2014/main" xmlns="" id="{B8590725-FABA-40A7-9733-847B0A0855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721" y="2221363"/>
            <a:ext cx="3943767" cy="4897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thaiDist">
              <a:lnSpc>
                <a:spcPct val="105000"/>
              </a:lnSpc>
              <a:buNone/>
              <a:defRPr sz="1000" b="0" spc="2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50" name="ตัวแทนข้อความ 397">
            <a:extLst>
              <a:ext uri="{FF2B5EF4-FFF2-40B4-BE49-F238E27FC236}">
                <a16:creationId xmlns:a16="http://schemas.microsoft.com/office/drawing/2014/main" xmlns="" id="{F1EB9CF9-7920-4C6A-821A-27A76D9C166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43385" y="2983847"/>
            <a:ext cx="2607104" cy="3834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thaiDist">
              <a:lnSpc>
                <a:spcPct val="105000"/>
              </a:lnSpc>
              <a:buNone/>
              <a:defRPr sz="1000" b="0" spc="2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 </a:t>
            </a:r>
          </a:p>
        </p:txBody>
      </p:sp>
      <p:sp>
        <p:nvSpPr>
          <p:cNvPr id="51" name="ตัวแทนข้อความ 397">
            <a:extLst>
              <a:ext uri="{FF2B5EF4-FFF2-40B4-BE49-F238E27FC236}">
                <a16:creationId xmlns:a16="http://schemas.microsoft.com/office/drawing/2014/main" xmlns="" id="{D4633261-B3F9-41D6-A3C3-80E40DC2A08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43385" y="3537501"/>
            <a:ext cx="2607104" cy="3834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thaiDist">
              <a:lnSpc>
                <a:spcPct val="105000"/>
              </a:lnSpc>
              <a:buNone/>
              <a:defRPr sz="1000" b="0" spc="2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 </a:t>
            </a:r>
          </a:p>
        </p:txBody>
      </p:sp>
      <p:sp>
        <p:nvSpPr>
          <p:cNvPr id="52" name="ตัวแทนข้อความ 397">
            <a:extLst>
              <a:ext uri="{FF2B5EF4-FFF2-40B4-BE49-F238E27FC236}">
                <a16:creationId xmlns:a16="http://schemas.microsoft.com/office/drawing/2014/main" xmlns="" id="{89F89AE3-C352-44A6-9EA0-3D68D5B58CE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143385" y="4091152"/>
            <a:ext cx="2607104" cy="3834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thaiDist">
              <a:lnSpc>
                <a:spcPct val="105000"/>
              </a:lnSpc>
              <a:buNone/>
              <a:defRPr sz="1000" b="0" spc="2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 </a:t>
            </a:r>
          </a:p>
        </p:txBody>
      </p:sp>
      <p:sp>
        <p:nvSpPr>
          <p:cNvPr id="53" name="ตัวแทนข้อความ 386">
            <a:extLst>
              <a:ext uri="{FF2B5EF4-FFF2-40B4-BE49-F238E27FC236}">
                <a16:creationId xmlns:a16="http://schemas.microsoft.com/office/drawing/2014/main" xmlns="" id="{798B001C-E24C-4ABF-A9E9-C7E7DDF205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0521" y="571500"/>
            <a:ext cx="4019967" cy="1176937"/>
          </a:xfrm>
        </p:spPr>
        <p:txBody>
          <a:bodyPr>
            <a:noAutofit/>
          </a:bodyPr>
          <a:lstStyle>
            <a:lvl1pPr marL="0" indent="0" algn="thaiDist">
              <a:buNone/>
              <a:defRPr sz="3200" b="1" spc="0" baseline="0">
                <a:solidFill>
                  <a:schemeClr val="accent2"/>
                </a:solidFill>
                <a:latin typeface="+mj-lt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What are the role of 4 R's in Waste Management?</a:t>
            </a:r>
          </a:p>
        </p:txBody>
      </p:sp>
      <p:sp>
        <p:nvSpPr>
          <p:cNvPr id="54" name="Picture Placeholder 4">
            <a:extLst>
              <a:ext uri="{FF2B5EF4-FFF2-40B4-BE49-F238E27FC236}">
                <a16:creationId xmlns:a16="http://schemas.microsoft.com/office/drawing/2014/main" xmlns="" id="{C80AA6FA-1EAF-4DDE-8597-A63170C2E8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82568" y="520206"/>
            <a:ext cx="3085157" cy="3326529"/>
          </a:xfrm>
          <a:prstGeom prst="roundRect">
            <a:avLst>
              <a:gd name="adj" fmla="val 11149"/>
            </a:avLst>
          </a:prstGeom>
          <a:ln w="6350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010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ข้อความ 520">
            <a:extLst>
              <a:ext uri="{FF2B5EF4-FFF2-40B4-BE49-F238E27FC236}">
                <a16:creationId xmlns:a16="http://schemas.microsoft.com/office/drawing/2014/main" xmlns="" id="{F8420BD7-8821-4E16-B620-F06953B94F4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0158" y="2278738"/>
            <a:ext cx="1984657" cy="688623"/>
          </a:xfrm>
        </p:spPr>
        <p:txBody>
          <a:bodyPr>
            <a:noAutofit/>
          </a:bodyPr>
          <a:lstStyle>
            <a:lvl1pPr marL="0" indent="0" algn="thaiDist">
              <a:lnSpc>
                <a:spcPct val="100000"/>
              </a:lnSpc>
              <a:buNone/>
              <a:defRPr sz="1000" i="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semper ante vitae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. </a:t>
            </a:r>
          </a:p>
        </p:txBody>
      </p:sp>
      <p:sp>
        <p:nvSpPr>
          <p:cNvPr id="3" name="ตัวแทนข้อความ 520">
            <a:extLst>
              <a:ext uri="{FF2B5EF4-FFF2-40B4-BE49-F238E27FC236}">
                <a16:creationId xmlns:a16="http://schemas.microsoft.com/office/drawing/2014/main" xmlns="" id="{F9369BF0-6230-48C9-9860-8E300915B58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80158" y="1939546"/>
            <a:ext cx="1984657" cy="302312"/>
          </a:xfrm>
        </p:spPr>
        <p:txBody>
          <a:bodyPr>
            <a:noAutofit/>
          </a:bodyPr>
          <a:lstStyle>
            <a:lvl1pPr marL="0" indent="0" algn="l">
              <a:lnSpc>
                <a:spcPct val="105000"/>
              </a:lnSpc>
              <a:buNone/>
              <a:defRPr sz="1800" b="1" i="0" baseline="0">
                <a:solidFill>
                  <a:schemeClr val="accent3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4" name="ตัวแทนข้อความ 520">
            <a:extLst>
              <a:ext uri="{FF2B5EF4-FFF2-40B4-BE49-F238E27FC236}">
                <a16:creationId xmlns:a16="http://schemas.microsoft.com/office/drawing/2014/main" xmlns="" id="{55E3528E-B28C-440E-B870-371BDCBD105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80158" y="3593510"/>
            <a:ext cx="1984657" cy="688623"/>
          </a:xfrm>
        </p:spPr>
        <p:txBody>
          <a:bodyPr>
            <a:noAutofit/>
          </a:bodyPr>
          <a:lstStyle>
            <a:lvl1pPr marL="0" indent="0" algn="thaiDist">
              <a:lnSpc>
                <a:spcPct val="100000"/>
              </a:lnSpc>
              <a:buNone/>
              <a:defRPr sz="1000" i="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semper ante vitae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. </a:t>
            </a:r>
          </a:p>
        </p:txBody>
      </p:sp>
      <p:sp>
        <p:nvSpPr>
          <p:cNvPr id="5" name="ตัวแทนข้อความ 520">
            <a:extLst>
              <a:ext uri="{FF2B5EF4-FFF2-40B4-BE49-F238E27FC236}">
                <a16:creationId xmlns:a16="http://schemas.microsoft.com/office/drawing/2014/main" xmlns="" id="{F3707B0F-043E-4B48-A7DE-87F088EFD59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80158" y="3254318"/>
            <a:ext cx="1984657" cy="302312"/>
          </a:xfrm>
        </p:spPr>
        <p:txBody>
          <a:bodyPr>
            <a:noAutofit/>
          </a:bodyPr>
          <a:lstStyle>
            <a:lvl1pPr marL="0" indent="0" algn="l">
              <a:lnSpc>
                <a:spcPct val="105000"/>
              </a:lnSpc>
              <a:buNone/>
              <a:defRPr sz="1800" b="1" i="0" baseline="0">
                <a:solidFill>
                  <a:schemeClr val="accent1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6" name="ตัวแทนข้อความ 520">
            <a:extLst>
              <a:ext uri="{FF2B5EF4-FFF2-40B4-BE49-F238E27FC236}">
                <a16:creationId xmlns:a16="http://schemas.microsoft.com/office/drawing/2014/main" xmlns="" id="{EF64AD5E-DFD2-4955-8C1D-2BC0F4E66F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74407" y="2277508"/>
            <a:ext cx="1989437" cy="688623"/>
          </a:xfrm>
        </p:spPr>
        <p:txBody>
          <a:bodyPr>
            <a:noAutofit/>
          </a:bodyPr>
          <a:lstStyle>
            <a:lvl1pPr marL="0" indent="0" algn="thaiDist">
              <a:lnSpc>
                <a:spcPct val="100000"/>
              </a:lnSpc>
              <a:buNone/>
              <a:defRPr sz="1000" i="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semper ante vitae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. </a:t>
            </a:r>
          </a:p>
        </p:txBody>
      </p:sp>
      <p:sp>
        <p:nvSpPr>
          <p:cNvPr id="7" name="ตัวแทนข้อความ 520">
            <a:extLst>
              <a:ext uri="{FF2B5EF4-FFF2-40B4-BE49-F238E27FC236}">
                <a16:creationId xmlns:a16="http://schemas.microsoft.com/office/drawing/2014/main" xmlns="" id="{4AA13813-2365-4ACE-A158-351E42A8F5F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72388" y="1938316"/>
            <a:ext cx="1989437" cy="302312"/>
          </a:xfrm>
        </p:spPr>
        <p:txBody>
          <a:bodyPr>
            <a:noAutofit/>
          </a:bodyPr>
          <a:lstStyle>
            <a:lvl1pPr marL="0" indent="0" algn="r">
              <a:lnSpc>
                <a:spcPct val="105000"/>
              </a:lnSpc>
              <a:buNone/>
              <a:defRPr sz="1800" b="1" i="0" baseline="0">
                <a:solidFill>
                  <a:schemeClr val="accent1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8" name="ตัวแทนข้อความ 520">
            <a:extLst>
              <a:ext uri="{FF2B5EF4-FFF2-40B4-BE49-F238E27FC236}">
                <a16:creationId xmlns:a16="http://schemas.microsoft.com/office/drawing/2014/main" xmlns="" id="{4CC9D2FC-09E3-420D-A3C8-B19AF65181E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74407" y="3593510"/>
            <a:ext cx="1989437" cy="688623"/>
          </a:xfrm>
        </p:spPr>
        <p:txBody>
          <a:bodyPr>
            <a:noAutofit/>
          </a:bodyPr>
          <a:lstStyle>
            <a:lvl1pPr marL="0" indent="0" algn="thaiDist">
              <a:lnSpc>
                <a:spcPct val="100000"/>
              </a:lnSpc>
              <a:buNone/>
              <a:defRPr sz="1000" i="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semper ante vitae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. </a:t>
            </a:r>
          </a:p>
        </p:txBody>
      </p:sp>
      <p:sp>
        <p:nvSpPr>
          <p:cNvPr id="9" name="ตัวแทนข้อความ 520">
            <a:extLst>
              <a:ext uri="{FF2B5EF4-FFF2-40B4-BE49-F238E27FC236}">
                <a16:creationId xmlns:a16="http://schemas.microsoft.com/office/drawing/2014/main" xmlns="" id="{6582C195-2330-4570-9CD2-1F3E6167951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72388" y="3254318"/>
            <a:ext cx="1989437" cy="302312"/>
          </a:xfrm>
        </p:spPr>
        <p:txBody>
          <a:bodyPr>
            <a:noAutofit/>
          </a:bodyPr>
          <a:lstStyle>
            <a:lvl1pPr marL="0" indent="0" algn="r">
              <a:lnSpc>
                <a:spcPct val="105000"/>
              </a:lnSpc>
              <a:buNone/>
              <a:defRPr sz="1800" b="1" i="0" baseline="0">
                <a:solidFill>
                  <a:schemeClr val="accent3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11" name="ตัวแทนข้อความ 386">
            <a:extLst>
              <a:ext uri="{FF2B5EF4-FFF2-40B4-BE49-F238E27FC236}">
                <a16:creationId xmlns:a16="http://schemas.microsoft.com/office/drawing/2014/main" xmlns="" id="{DBE30EDD-311F-4490-A802-6C47F6DC32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3267" y="1107668"/>
            <a:ext cx="6037466" cy="373254"/>
          </a:xfrm>
        </p:spPr>
        <p:txBody>
          <a:bodyPr>
            <a:noAutofit/>
          </a:bodyPr>
          <a:lstStyle>
            <a:lvl1pPr marL="0" indent="0" algn="ctr">
              <a:lnSpc>
                <a:spcPct val="114000"/>
              </a:lnSpc>
              <a:spcBef>
                <a:spcPts val="750"/>
              </a:spcBef>
              <a:spcAft>
                <a:spcPts val="0"/>
              </a:spcAft>
              <a:buNone/>
              <a:defRPr sz="1000" spc="-8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r>
              <a:rPr lang="en-US" dirty="0"/>
              <a:t>Lorem Ipsum has been the industry's standard dummy text ever since the 1500s, when an unknown printer took a galley of type and scrambled it to make a type specimen book.</a:t>
            </a:r>
          </a:p>
        </p:txBody>
      </p:sp>
      <p:sp>
        <p:nvSpPr>
          <p:cNvPr id="12" name="ตัวแทนข้อความ 386">
            <a:extLst>
              <a:ext uri="{FF2B5EF4-FFF2-40B4-BE49-F238E27FC236}">
                <a16:creationId xmlns:a16="http://schemas.microsoft.com/office/drawing/2014/main" xmlns="" id="{EB237694-4698-412D-9B35-F6943EDDAA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4892" y="431522"/>
            <a:ext cx="6994217" cy="452398"/>
          </a:xfrm>
        </p:spPr>
        <p:txBody>
          <a:bodyPr>
            <a:noAutofit/>
          </a:bodyPr>
          <a:lstStyle>
            <a:lvl1pPr marL="0" indent="0" algn="ctr">
              <a:buNone/>
              <a:defRPr sz="3200" b="1" spc="0" baseline="0">
                <a:solidFill>
                  <a:schemeClr val="accent2"/>
                </a:solidFill>
                <a:latin typeface="+mj-lt"/>
                <a:cs typeface="+mj-cs"/>
              </a:defRPr>
            </a:lvl1pPr>
          </a:lstStyle>
          <a:p>
            <a:r>
              <a:rPr lang="en-US" dirty="0"/>
              <a:t>4 R’s in Waste Management</a:t>
            </a:r>
          </a:p>
        </p:txBody>
      </p:sp>
    </p:spTree>
    <p:extLst>
      <p:ext uri="{BB962C8B-B14F-4D97-AF65-F5344CB8AC3E}">
        <p14:creationId xmlns:p14="http://schemas.microsoft.com/office/powerpoint/2010/main" val="3194670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EDD7E3C2-B63E-4CBD-94C6-F46B75F732A3}"/>
              </a:ext>
            </a:extLst>
          </p:cNvPr>
          <p:cNvGrpSpPr/>
          <p:nvPr userDrawn="1"/>
        </p:nvGrpSpPr>
        <p:grpSpPr>
          <a:xfrm flipH="1">
            <a:off x="-438955" y="-839530"/>
            <a:ext cx="10431592" cy="6770774"/>
            <a:chOff x="-758263" y="-839530"/>
            <a:chExt cx="10431592" cy="677077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F59704F8-9CBD-4F4E-B27F-CDB644E8A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26387" flipH="1">
              <a:off x="3971429" y="-691803"/>
              <a:ext cx="923856" cy="163422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47B1FB2A-B480-42DC-93A3-3DD721FEA6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690008" flipH="1">
              <a:off x="8176396" y="1012750"/>
              <a:ext cx="1438717" cy="122851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276A95FB-3C32-458E-973D-81A248B261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64607" flipH="1">
              <a:off x="7936649" y="4089923"/>
              <a:ext cx="1732670" cy="1479517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36E80748-9665-44C3-BFAF-46E5A5F8E3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81041" flipH="1">
              <a:off x="-758263" y="3671662"/>
              <a:ext cx="1711221" cy="146120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9D92DF03-1D4D-4E8E-B091-6EB83AC63B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708034" flipH="1">
              <a:off x="4594871" y="-505835"/>
              <a:ext cx="1438717" cy="122851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6CA392A8-FE2D-4E0F-8EDA-71B00C414E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89244" flipH="1">
              <a:off x="8858556" y="1928308"/>
              <a:ext cx="814773" cy="144126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8B3A82EC-25B9-4950-B178-BF88A1862B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22312" flipH="1">
              <a:off x="8391237" y="-287146"/>
              <a:ext cx="923856" cy="163422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D239C68E-ABA5-4EFB-BB17-6F4D599E7C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70753" flipH="1">
              <a:off x="-425218" y="1560724"/>
              <a:ext cx="1075882" cy="1903147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37202354-4562-4323-89C1-B0E3A874EC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16735" flipH="1">
              <a:off x="7368975" y="4326628"/>
              <a:ext cx="799621" cy="1414464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B3357E5A-FB2C-4088-9311-C24339FEEF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028894" flipH="1">
              <a:off x="6007070" y="4556263"/>
              <a:ext cx="599585" cy="901076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453CD2B4-4055-49C7-8092-048C264FB8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528668">
              <a:off x="700980" y="4492789"/>
              <a:ext cx="753652" cy="1132613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F48122F4-D051-471E-859C-39AB8002E2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436255">
              <a:off x="-129809" y="495581"/>
              <a:ext cx="666045" cy="1000954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C28FCA01-35C1-4567-A4A7-C79784F036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054176">
              <a:off x="5400421" y="-601642"/>
              <a:ext cx="815676" cy="1225825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88248C0D-4026-4583-8BBC-2D46E102E3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954629">
              <a:off x="7600664" y="-574054"/>
              <a:ext cx="815676" cy="122582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95670F34-C0F0-4817-869A-93B4BCAF9F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887427" flipH="1">
              <a:off x="6825231" y="-363569"/>
              <a:ext cx="538803" cy="75240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8EA4297C-7F2A-465B-88FE-2929AE52BF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126349" flipH="1">
              <a:off x="-24085" y="3130439"/>
              <a:ext cx="538803" cy="752403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ABCD630F-6A01-4F0B-9320-FCB7B98F8F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213196" flipH="1">
              <a:off x="1547562" y="4591455"/>
              <a:ext cx="538803" cy="752403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2D5EB528-4C9E-47DE-852C-BEC557C763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226340" flipH="1">
              <a:off x="8044146" y="4616152"/>
              <a:ext cx="543611" cy="759117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CDF146B1-4F82-4C43-A85B-0EA2E5CBB8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8383" y="4787659"/>
              <a:ext cx="224735" cy="213695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28FD2F20-0A3D-40E9-8552-0DAFBD7B61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821" y="4186246"/>
              <a:ext cx="198779" cy="18884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25E84039-114B-4F18-9A53-FE9D5BEA74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9296" y="3510203"/>
              <a:ext cx="224844" cy="213602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xmlns="" id="{EB53C4B8-2ED0-44D3-936A-B9B69F4896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172599" flipH="1">
              <a:off x="175298" y="-729914"/>
              <a:ext cx="1500508" cy="1281275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xmlns="" id="{36FDC981-5BB7-49CE-8343-7CCD3F68E1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424727" flipH="1">
              <a:off x="1916732" y="-672072"/>
              <a:ext cx="799621" cy="1414464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xmlns="" id="{9DCB1A39-48AA-44AB-81B7-904617FA20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532611" flipH="1">
              <a:off x="1295735" y="-371303"/>
              <a:ext cx="543611" cy="759117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8E29763A-3DB1-4E89-92BC-97596E0F8B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207992">
              <a:off x="780241" y="1141507"/>
              <a:ext cx="224844" cy="213602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xmlns="" id="{3F7EC077-4A30-4A49-BE39-D77960C26B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184971">
              <a:off x="3198768" y="-587181"/>
              <a:ext cx="815676" cy="1225825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xmlns="" id="{5E83D89A-E9EA-4972-8784-4F50FCC9E2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5605" y="4666500"/>
              <a:ext cx="198779" cy="188840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xmlns="" id="{3A073C2C-B12D-439D-BA4F-CA17F0E16D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21496">
              <a:off x="3441937" y="4595643"/>
              <a:ext cx="599585" cy="901076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xmlns="" id="{E7FD0DC0-426C-4DCE-8E9E-FFC69D353E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4782">
              <a:off x="2040114" y="4338460"/>
              <a:ext cx="814773" cy="1441267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7695378F-93FE-45DF-ADE8-3BB4AD9492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3320" y="4782015"/>
              <a:ext cx="224735" cy="213695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xmlns="" id="{76CF4DDA-C13E-45DE-BAA3-E6F963493F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526426" flipH="1">
              <a:off x="4039845" y="4540352"/>
              <a:ext cx="1500508" cy="1281275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xmlns="" id="{FD544A48-9D9C-4849-B693-1200F99DAE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1253" y="1009315"/>
              <a:ext cx="224735" cy="213695"/>
            </a:xfrm>
            <a:prstGeom prst="rect">
              <a:avLst/>
            </a:prstGeom>
          </p:spPr>
        </p:pic>
      </p:grpSp>
      <p:sp>
        <p:nvSpPr>
          <p:cNvPr id="49" name="ตัวแทนข้อความ 9">
            <a:extLst>
              <a:ext uri="{FF2B5EF4-FFF2-40B4-BE49-F238E27FC236}">
                <a16:creationId xmlns:a16="http://schemas.microsoft.com/office/drawing/2014/main" xmlns="" id="{ABD89CBD-F20C-4CA6-B974-1589EEF7A6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95388" y="1596898"/>
            <a:ext cx="6753225" cy="1209309"/>
          </a:xfrm>
        </p:spPr>
        <p:txBody>
          <a:bodyPr>
            <a:noAutofit/>
          </a:bodyPr>
          <a:lstStyle>
            <a:lvl1pPr marL="0" indent="0" algn="ctr">
              <a:buNone/>
              <a:defRPr sz="8800" b="1" baseline="0">
                <a:solidFill>
                  <a:schemeClr val="accent3"/>
                </a:solidFill>
                <a:latin typeface="+mj-lt"/>
                <a:cs typeface="+mj-cs"/>
              </a:defRPr>
            </a:lvl1pPr>
          </a:lstStyle>
          <a:p>
            <a:r>
              <a:rPr lang="en-US" dirty="0"/>
              <a:t>7,235,000!</a:t>
            </a:r>
          </a:p>
        </p:txBody>
      </p:sp>
      <p:sp>
        <p:nvSpPr>
          <p:cNvPr id="50" name="ตัวแทนข้อความ 9">
            <a:extLst>
              <a:ext uri="{FF2B5EF4-FFF2-40B4-BE49-F238E27FC236}">
                <a16:creationId xmlns:a16="http://schemas.microsoft.com/office/drawing/2014/main" xmlns="" id="{444DC56B-4C66-4B09-96CF-5319BD258C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97990" y="3028503"/>
            <a:ext cx="6148021" cy="751714"/>
          </a:xfr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400" b="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r>
              <a:rPr lang="en-US" dirty="0"/>
              <a:t>Lorem Ipsum has been the industry's standard dummy text ever since the 1500s, when an unknown printer took a galley of type and scrambled it to make a type specimen book.</a:t>
            </a:r>
          </a:p>
        </p:txBody>
      </p:sp>
    </p:spTree>
    <p:extLst>
      <p:ext uri="{BB962C8B-B14F-4D97-AF65-F5344CB8AC3E}">
        <p14:creationId xmlns:p14="http://schemas.microsoft.com/office/powerpoint/2010/main" val="383185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ตัวแทนข้อความ 6">
            <a:extLst>
              <a:ext uri="{FF2B5EF4-FFF2-40B4-BE49-F238E27FC236}">
                <a16:creationId xmlns:a16="http://schemas.microsoft.com/office/drawing/2014/main" xmlns="" id="{DA18AD1A-FE69-4131-8B7E-9FA31353F3C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69177" y="3797857"/>
            <a:ext cx="2894793" cy="687281"/>
          </a:xfrm>
        </p:spPr>
        <p:txBody>
          <a:bodyPr>
            <a:noAutofit/>
          </a:bodyPr>
          <a:lstStyle>
            <a:lvl1pPr marL="0" indent="0" algn="thaiDist">
              <a:lnSpc>
                <a:spcPct val="105000"/>
              </a:lnSpc>
              <a:buNone/>
              <a:defRPr sz="1200" i="0" spc="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36" name="ตัวแทนข้อความ 6">
            <a:extLst>
              <a:ext uri="{FF2B5EF4-FFF2-40B4-BE49-F238E27FC236}">
                <a16:creationId xmlns:a16="http://schemas.microsoft.com/office/drawing/2014/main" xmlns="" id="{B4AD3E36-3AC5-4363-8E72-124AEC24D07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81449" y="2822316"/>
            <a:ext cx="4270248" cy="868680"/>
          </a:xfrm>
        </p:spPr>
        <p:txBody>
          <a:bodyPr>
            <a:noAutofit/>
          </a:bodyPr>
          <a:lstStyle>
            <a:lvl1pPr marL="0" indent="0" algn="ctr">
              <a:buNone/>
              <a:defRPr sz="7200" b="1" i="0" spc="0" baseline="0">
                <a:ln w="12700">
                  <a:noFill/>
                </a:ln>
                <a:solidFill>
                  <a:schemeClr val="accent3"/>
                </a:solidFill>
                <a:latin typeface="+mj-lt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3.2 M</a:t>
            </a:r>
          </a:p>
        </p:txBody>
      </p:sp>
      <p:sp>
        <p:nvSpPr>
          <p:cNvPr id="37" name="ตัวแทนข้อความ 6">
            <a:extLst>
              <a:ext uri="{FF2B5EF4-FFF2-40B4-BE49-F238E27FC236}">
                <a16:creationId xmlns:a16="http://schemas.microsoft.com/office/drawing/2014/main" xmlns="" id="{F1E38AC9-498C-4E28-9FEF-A616B070305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669177" y="1714392"/>
            <a:ext cx="2894793" cy="687281"/>
          </a:xfrm>
        </p:spPr>
        <p:txBody>
          <a:bodyPr>
            <a:noAutofit/>
          </a:bodyPr>
          <a:lstStyle>
            <a:lvl1pPr marL="0" indent="0" algn="thaiDist">
              <a:lnSpc>
                <a:spcPct val="105000"/>
              </a:lnSpc>
              <a:buNone/>
              <a:defRPr sz="1200" i="0" spc="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38" name="ตัวแทนข้อความ 6">
            <a:extLst>
              <a:ext uri="{FF2B5EF4-FFF2-40B4-BE49-F238E27FC236}">
                <a16:creationId xmlns:a16="http://schemas.microsoft.com/office/drawing/2014/main" xmlns="" id="{CC1B1B4B-2687-4F28-8E53-E8F819E4043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83083" y="739515"/>
            <a:ext cx="4266980" cy="867669"/>
          </a:xfrm>
        </p:spPr>
        <p:txBody>
          <a:bodyPr>
            <a:noAutofit/>
          </a:bodyPr>
          <a:lstStyle>
            <a:lvl1pPr marL="0" indent="0" algn="ctr">
              <a:buNone/>
              <a:defRPr sz="7200" b="1" i="0" spc="0" baseline="0">
                <a:solidFill>
                  <a:schemeClr val="accent2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1 IN 3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xmlns="" id="{14C0D06E-8021-42FC-9825-A5F4328321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5143500"/>
          </a:xfrm>
          <a:custGeom>
            <a:avLst/>
            <a:gdLst>
              <a:gd name="connsiteX0" fmla="*/ 0 w 3648983"/>
              <a:gd name="connsiteY0" fmla="*/ 0 h 5143500"/>
              <a:gd name="connsiteX1" fmla="*/ 2907690 w 3648983"/>
              <a:gd name="connsiteY1" fmla="*/ 0 h 5143500"/>
              <a:gd name="connsiteX2" fmla="*/ 2991906 w 3648983"/>
              <a:gd name="connsiteY2" fmla="*/ 135959 h 5143500"/>
              <a:gd name="connsiteX3" fmla="*/ 3648983 w 3648983"/>
              <a:gd name="connsiteY3" fmla="*/ 2571750 h 5143500"/>
              <a:gd name="connsiteX4" fmla="*/ 2991906 w 3648983"/>
              <a:gd name="connsiteY4" fmla="*/ 5007541 h 5143500"/>
              <a:gd name="connsiteX5" fmla="*/ 2907690 w 3648983"/>
              <a:gd name="connsiteY5" fmla="*/ 5143500 h 5143500"/>
              <a:gd name="connsiteX6" fmla="*/ 0 w 3648983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48983" h="5143500">
                <a:moveTo>
                  <a:pt x="0" y="0"/>
                </a:moveTo>
                <a:lnTo>
                  <a:pt x="2907690" y="0"/>
                </a:lnTo>
                <a:lnTo>
                  <a:pt x="2991906" y="135959"/>
                </a:lnTo>
                <a:cubicBezTo>
                  <a:pt x="3408870" y="846197"/>
                  <a:pt x="3648983" y="1679952"/>
                  <a:pt x="3648983" y="2571750"/>
                </a:cubicBezTo>
                <a:cubicBezTo>
                  <a:pt x="3648983" y="3463548"/>
                  <a:pt x="3408870" y="4297303"/>
                  <a:pt x="2991906" y="5007541"/>
                </a:cubicBezTo>
                <a:lnTo>
                  <a:pt x="2907690" y="5143500"/>
                </a:lnTo>
                <a:lnTo>
                  <a:pt x="0" y="5143500"/>
                </a:lnTo>
                <a:close/>
              </a:path>
            </a:pathLst>
          </a:custGeom>
          <a:ln w="101600">
            <a:solidFill>
              <a:schemeClr val="accent1"/>
            </a:solidFill>
          </a:ln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184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ข้อความ 6">
            <a:extLst>
              <a:ext uri="{FF2B5EF4-FFF2-40B4-BE49-F238E27FC236}">
                <a16:creationId xmlns:a16="http://schemas.microsoft.com/office/drawing/2014/main" xmlns="" id="{86900E17-40C2-4399-8D20-596F47EB232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6436" y="1340039"/>
            <a:ext cx="1665227" cy="597851"/>
          </a:xfrm>
        </p:spPr>
        <p:txBody>
          <a:bodyPr>
            <a:noAutofit/>
          </a:bodyPr>
          <a:lstStyle>
            <a:lvl1pPr marL="0" indent="0" algn="ctr">
              <a:lnSpc>
                <a:spcPct val="105000"/>
              </a:lnSpc>
              <a:buNone/>
              <a:defRPr sz="1100" spc="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Lorem Ipsum is simply dummy text of the printing</a:t>
            </a:r>
          </a:p>
        </p:txBody>
      </p:sp>
      <p:sp>
        <p:nvSpPr>
          <p:cNvPr id="3" name="ตัวแทนข้อความ 359">
            <a:extLst>
              <a:ext uri="{FF2B5EF4-FFF2-40B4-BE49-F238E27FC236}">
                <a16:creationId xmlns:a16="http://schemas.microsoft.com/office/drawing/2014/main" xmlns="" id="{D7418F33-EEE8-4945-A64D-9D489FA77C90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36436" y="846977"/>
            <a:ext cx="1665227" cy="291695"/>
          </a:xfrm>
        </p:spPr>
        <p:txBody>
          <a:bodyPr>
            <a:noAutofit/>
          </a:bodyPr>
          <a:lstStyle>
            <a:lvl1pPr marL="0" indent="0" algn="ctr">
              <a:buNone/>
              <a:defRPr sz="2000" b="1" spc="150" baseline="0">
                <a:ln w="19050">
                  <a:noFill/>
                </a:ln>
                <a:solidFill>
                  <a:schemeClr val="accent2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STEP 1</a:t>
            </a:r>
          </a:p>
        </p:txBody>
      </p:sp>
      <p:sp>
        <p:nvSpPr>
          <p:cNvPr id="4" name="ตัวแทนข้อความ 6">
            <a:extLst>
              <a:ext uri="{FF2B5EF4-FFF2-40B4-BE49-F238E27FC236}">
                <a16:creationId xmlns:a16="http://schemas.microsoft.com/office/drawing/2014/main" xmlns="" id="{B7F1D416-F535-4D52-92BD-5DC6763002CE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570902" y="1340039"/>
            <a:ext cx="1665227" cy="597851"/>
          </a:xfrm>
        </p:spPr>
        <p:txBody>
          <a:bodyPr>
            <a:noAutofit/>
          </a:bodyPr>
          <a:lstStyle>
            <a:lvl1pPr marL="0" indent="0" algn="ctr">
              <a:lnSpc>
                <a:spcPct val="105000"/>
              </a:lnSpc>
              <a:buNone/>
              <a:defRPr sz="1100" spc="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Lorem Ipsum is simply dummy text of the printing</a:t>
            </a:r>
          </a:p>
        </p:txBody>
      </p:sp>
      <p:sp>
        <p:nvSpPr>
          <p:cNvPr id="5" name="ตัวแทนข้อความ 359">
            <a:extLst>
              <a:ext uri="{FF2B5EF4-FFF2-40B4-BE49-F238E27FC236}">
                <a16:creationId xmlns:a16="http://schemas.microsoft.com/office/drawing/2014/main" xmlns="" id="{26BDC8CF-43BA-45EE-B6D4-C53CD65C44B0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2570902" y="846977"/>
            <a:ext cx="1665227" cy="291695"/>
          </a:xfrm>
        </p:spPr>
        <p:txBody>
          <a:bodyPr>
            <a:noAutofit/>
          </a:bodyPr>
          <a:lstStyle>
            <a:lvl1pPr marL="0" indent="0" algn="ctr">
              <a:buNone/>
              <a:defRPr sz="2000" b="1" spc="150" baseline="0">
                <a:ln w="19050">
                  <a:noFill/>
                </a:ln>
                <a:solidFill>
                  <a:schemeClr val="accent2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STEP 2</a:t>
            </a:r>
          </a:p>
        </p:txBody>
      </p:sp>
      <p:sp>
        <p:nvSpPr>
          <p:cNvPr id="6" name="ตัวแทนข้อความ 6">
            <a:extLst>
              <a:ext uri="{FF2B5EF4-FFF2-40B4-BE49-F238E27FC236}">
                <a16:creationId xmlns:a16="http://schemas.microsoft.com/office/drawing/2014/main" xmlns="" id="{890C92F0-6D88-4A44-9826-F84AD51C8A9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609875" y="1340039"/>
            <a:ext cx="1665227" cy="597851"/>
          </a:xfrm>
        </p:spPr>
        <p:txBody>
          <a:bodyPr>
            <a:noAutofit/>
          </a:bodyPr>
          <a:lstStyle>
            <a:lvl1pPr marL="0" indent="0" algn="ctr">
              <a:lnSpc>
                <a:spcPct val="105000"/>
              </a:lnSpc>
              <a:buNone/>
              <a:defRPr sz="1100" spc="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Lorem Ipsum is simply dummy text of the printing</a:t>
            </a:r>
          </a:p>
        </p:txBody>
      </p:sp>
      <p:sp>
        <p:nvSpPr>
          <p:cNvPr id="7" name="ตัวแทนข้อความ 359">
            <a:extLst>
              <a:ext uri="{FF2B5EF4-FFF2-40B4-BE49-F238E27FC236}">
                <a16:creationId xmlns:a16="http://schemas.microsoft.com/office/drawing/2014/main" xmlns="" id="{E62CBC38-310C-487B-B052-19A5EE6DD25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609875" y="846977"/>
            <a:ext cx="1665227" cy="291695"/>
          </a:xfrm>
        </p:spPr>
        <p:txBody>
          <a:bodyPr>
            <a:noAutofit/>
          </a:bodyPr>
          <a:lstStyle>
            <a:lvl1pPr marL="0" indent="0" algn="ctr">
              <a:buNone/>
              <a:defRPr sz="2000" b="1" spc="150" baseline="0">
                <a:ln w="19050">
                  <a:noFill/>
                </a:ln>
                <a:solidFill>
                  <a:schemeClr val="accent2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STEP 3</a:t>
            </a:r>
          </a:p>
        </p:txBody>
      </p:sp>
      <p:sp>
        <p:nvSpPr>
          <p:cNvPr id="8" name="ตัวแทนข้อความ 6">
            <a:extLst>
              <a:ext uri="{FF2B5EF4-FFF2-40B4-BE49-F238E27FC236}">
                <a16:creationId xmlns:a16="http://schemas.microsoft.com/office/drawing/2014/main" xmlns="" id="{C2D0B605-273D-465A-A3A4-704676BF09A9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644341" y="1340039"/>
            <a:ext cx="1665227" cy="597851"/>
          </a:xfrm>
        </p:spPr>
        <p:txBody>
          <a:bodyPr>
            <a:noAutofit/>
          </a:bodyPr>
          <a:lstStyle>
            <a:lvl1pPr marL="0" indent="0" algn="ctr">
              <a:lnSpc>
                <a:spcPct val="105000"/>
              </a:lnSpc>
              <a:buNone/>
              <a:defRPr sz="1100" spc="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Lorem Ipsum is simply dummy text of the printing</a:t>
            </a:r>
          </a:p>
        </p:txBody>
      </p:sp>
      <p:sp>
        <p:nvSpPr>
          <p:cNvPr id="9" name="ตัวแทนข้อความ 359">
            <a:extLst>
              <a:ext uri="{FF2B5EF4-FFF2-40B4-BE49-F238E27FC236}">
                <a16:creationId xmlns:a16="http://schemas.microsoft.com/office/drawing/2014/main" xmlns="" id="{E6AB2C50-BEDF-4A4F-A3CA-403A50221830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644341" y="846977"/>
            <a:ext cx="1665227" cy="291695"/>
          </a:xfrm>
        </p:spPr>
        <p:txBody>
          <a:bodyPr>
            <a:noAutofit/>
          </a:bodyPr>
          <a:lstStyle>
            <a:lvl1pPr marL="0" indent="0" algn="ctr">
              <a:buNone/>
              <a:defRPr sz="2000" b="1" spc="150" baseline="0">
                <a:ln w="19050">
                  <a:noFill/>
                </a:ln>
                <a:solidFill>
                  <a:schemeClr val="accent2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STEP 4</a:t>
            </a:r>
          </a:p>
        </p:txBody>
      </p:sp>
      <p:sp>
        <p:nvSpPr>
          <p:cNvPr id="10" name="ตัวแทนข้อความ 6">
            <a:extLst>
              <a:ext uri="{FF2B5EF4-FFF2-40B4-BE49-F238E27FC236}">
                <a16:creationId xmlns:a16="http://schemas.microsoft.com/office/drawing/2014/main" xmlns="" id="{E7934CED-CCBD-4689-8B10-BA07B4DBC131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36436" y="3238739"/>
            <a:ext cx="1665227" cy="597851"/>
          </a:xfrm>
        </p:spPr>
        <p:txBody>
          <a:bodyPr>
            <a:noAutofit/>
          </a:bodyPr>
          <a:lstStyle>
            <a:lvl1pPr marL="0" indent="0" algn="ctr">
              <a:lnSpc>
                <a:spcPct val="105000"/>
              </a:lnSpc>
              <a:buNone/>
              <a:defRPr sz="1100" spc="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Lorem Ipsum is simply dummy text of the printing</a:t>
            </a:r>
          </a:p>
        </p:txBody>
      </p:sp>
      <p:sp>
        <p:nvSpPr>
          <p:cNvPr id="11" name="ตัวแทนข้อความ 359">
            <a:extLst>
              <a:ext uri="{FF2B5EF4-FFF2-40B4-BE49-F238E27FC236}">
                <a16:creationId xmlns:a16="http://schemas.microsoft.com/office/drawing/2014/main" xmlns="" id="{570F5C6F-61B1-4DEF-8531-2217AB1B5491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536436" y="2745677"/>
            <a:ext cx="1665227" cy="291695"/>
          </a:xfrm>
        </p:spPr>
        <p:txBody>
          <a:bodyPr>
            <a:noAutofit/>
          </a:bodyPr>
          <a:lstStyle>
            <a:lvl1pPr marL="0" indent="0" algn="ctr">
              <a:buNone/>
              <a:defRPr sz="2000" b="1" spc="150" baseline="0">
                <a:ln w="19050">
                  <a:noFill/>
                </a:ln>
                <a:solidFill>
                  <a:schemeClr val="accent2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STEP 5</a:t>
            </a:r>
          </a:p>
        </p:txBody>
      </p:sp>
      <p:sp>
        <p:nvSpPr>
          <p:cNvPr id="12" name="ตัวแทนข้อความ 6">
            <a:extLst>
              <a:ext uri="{FF2B5EF4-FFF2-40B4-BE49-F238E27FC236}">
                <a16:creationId xmlns:a16="http://schemas.microsoft.com/office/drawing/2014/main" xmlns="" id="{624CE9FF-71D7-4513-9371-A6492B9B762A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2570902" y="3238739"/>
            <a:ext cx="1665227" cy="597851"/>
          </a:xfrm>
        </p:spPr>
        <p:txBody>
          <a:bodyPr>
            <a:noAutofit/>
          </a:bodyPr>
          <a:lstStyle>
            <a:lvl1pPr marL="0" indent="0" algn="ctr">
              <a:lnSpc>
                <a:spcPct val="105000"/>
              </a:lnSpc>
              <a:buNone/>
              <a:defRPr sz="1100" spc="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Lorem Ipsum is simply dummy text of the printing</a:t>
            </a:r>
          </a:p>
        </p:txBody>
      </p:sp>
      <p:sp>
        <p:nvSpPr>
          <p:cNvPr id="13" name="ตัวแทนข้อความ 359">
            <a:extLst>
              <a:ext uri="{FF2B5EF4-FFF2-40B4-BE49-F238E27FC236}">
                <a16:creationId xmlns:a16="http://schemas.microsoft.com/office/drawing/2014/main" xmlns="" id="{6334E48F-A6C8-4FC7-970C-0F23C06CBBF3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2570902" y="2745677"/>
            <a:ext cx="1665227" cy="291695"/>
          </a:xfrm>
        </p:spPr>
        <p:txBody>
          <a:bodyPr>
            <a:noAutofit/>
          </a:bodyPr>
          <a:lstStyle>
            <a:lvl1pPr marL="0" indent="0" algn="ctr">
              <a:buNone/>
              <a:defRPr sz="2000" b="1" spc="150" baseline="0">
                <a:ln w="19050">
                  <a:noFill/>
                </a:ln>
                <a:solidFill>
                  <a:schemeClr val="accent2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STEP 6</a:t>
            </a:r>
          </a:p>
        </p:txBody>
      </p:sp>
      <p:sp>
        <p:nvSpPr>
          <p:cNvPr id="14" name="ตัวแทนข้อความ 6">
            <a:extLst>
              <a:ext uri="{FF2B5EF4-FFF2-40B4-BE49-F238E27FC236}">
                <a16:creationId xmlns:a16="http://schemas.microsoft.com/office/drawing/2014/main" xmlns="" id="{4493CF65-03B9-4524-8CDB-5BA6D7D2987F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4609875" y="3238739"/>
            <a:ext cx="1665227" cy="597851"/>
          </a:xfrm>
        </p:spPr>
        <p:txBody>
          <a:bodyPr>
            <a:noAutofit/>
          </a:bodyPr>
          <a:lstStyle>
            <a:lvl1pPr marL="0" indent="0" algn="ctr">
              <a:lnSpc>
                <a:spcPct val="105000"/>
              </a:lnSpc>
              <a:buNone/>
              <a:defRPr sz="1100" spc="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Lorem Ipsum is simply dummy text of the printing</a:t>
            </a:r>
          </a:p>
        </p:txBody>
      </p:sp>
      <p:sp>
        <p:nvSpPr>
          <p:cNvPr id="15" name="ตัวแทนข้อความ 359">
            <a:extLst>
              <a:ext uri="{FF2B5EF4-FFF2-40B4-BE49-F238E27FC236}">
                <a16:creationId xmlns:a16="http://schemas.microsoft.com/office/drawing/2014/main" xmlns="" id="{2250113E-F2B4-4DF8-884F-778546C2C665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4609875" y="2745677"/>
            <a:ext cx="1665227" cy="291695"/>
          </a:xfrm>
        </p:spPr>
        <p:txBody>
          <a:bodyPr>
            <a:noAutofit/>
          </a:bodyPr>
          <a:lstStyle>
            <a:lvl1pPr marL="0" indent="0" algn="ctr">
              <a:buNone/>
              <a:defRPr sz="2000" b="1" spc="150" baseline="0">
                <a:ln w="19050">
                  <a:noFill/>
                </a:ln>
                <a:solidFill>
                  <a:schemeClr val="accent2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STEP 7</a:t>
            </a:r>
          </a:p>
        </p:txBody>
      </p:sp>
      <p:sp>
        <p:nvSpPr>
          <p:cNvPr id="16" name="ตัวแทนข้อความ 6">
            <a:extLst>
              <a:ext uri="{FF2B5EF4-FFF2-40B4-BE49-F238E27FC236}">
                <a16:creationId xmlns:a16="http://schemas.microsoft.com/office/drawing/2014/main" xmlns="" id="{F2031130-BFD7-40B4-9AB6-5A82239BB329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6644341" y="3238739"/>
            <a:ext cx="1665227" cy="597851"/>
          </a:xfrm>
        </p:spPr>
        <p:txBody>
          <a:bodyPr>
            <a:noAutofit/>
          </a:bodyPr>
          <a:lstStyle>
            <a:lvl1pPr marL="0" indent="0" algn="ctr">
              <a:lnSpc>
                <a:spcPct val="105000"/>
              </a:lnSpc>
              <a:buNone/>
              <a:defRPr sz="1100" spc="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Lorem Ipsum is simply dummy text of the printing</a:t>
            </a:r>
          </a:p>
        </p:txBody>
      </p:sp>
      <p:sp>
        <p:nvSpPr>
          <p:cNvPr id="17" name="ตัวแทนข้อความ 359">
            <a:extLst>
              <a:ext uri="{FF2B5EF4-FFF2-40B4-BE49-F238E27FC236}">
                <a16:creationId xmlns:a16="http://schemas.microsoft.com/office/drawing/2014/main" xmlns="" id="{A783B5B6-D0AB-454D-AAA2-71503D616038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6644341" y="2745677"/>
            <a:ext cx="1665227" cy="291695"/>
          </a:xfrm>
        </p:spPr>
        <p:txBody>
          <a:bodyPr>
            <a:noAutofit/>
          </a:bodyPr>
          <a:lstStyle>
            <a:lvl1pPr marL="0" indent="0" algn="ctr">
              <a:buNone/>
              <a:defRPr sz="2000" b="1" spc="150" baseline="0">
                <a:ln w="19050">
                  <a:noFill/>
                </a:ln>
                <a:solidFill>
                  <a:schemeClr val="accent2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STEP 8</a:t>
            </a:r>
          </a:p>
        </p:txBody>
      </p:sp>
    </p:spTree>
    <p:extLst>
      <p:ext uri="{BB962C8B-B14F-4D97-AF65-F5344CB8AC3E}">
        <p14:creationId xmlns:p14="http://schemas.microsoft.com/office/powerpoint/2010/main" val="1087286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76159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1913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ข้อความ 6">
            <a:extLst>
              <a:ext uri="{FF2B5EF4-FFF2-40B4-BE49-F238E27FC236}">
                <a16:creationId xmlns:a16="http://schemas.microsoft.com/office/drawing/2014/main" xmlns="" id="{537CE067-C771-4B6C-A5D5-753482B9BB2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91323" y="4039095"/>
            <a:ext cx="1973583" cy="554674"/>
          </a:xfrm>
        </p:spPr>
        <p:txBody>
          <a:bodyPr vert="horz" lIns="91440" tIns="45720" rIns="91440" bIns="45720" rtlCol="0">
            <a:noAutofit/>
          </a:bodyPr>
          <a:lstStyle>
            <a:lvl1pPr algn="thaiDist">
              <a:defRPr lang="en-US" sz="1000" spc="20" baseline="0" dirty="0">
                <a:solidFill>
                  <a:schemeClr val="tx1"/>
                </a:solidFill>
                <a:effectLst/>
              </a:defRPr>
            </a:lvl1pPr>
          </a:lstStyle>
          <a:p>
            <a:pPr marL="0" marR="0" lvl="0" indent="0" algn="thaiDist" fontAlgn="auto">
              <a:lnSpc>
                <a:spcPct val="105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en-US" dirty="0"/>
              <a:t>Lorem Ipsum is simply dummy text of the printing and typesetting industry.</a:t>
            </a:r>
          </a:p>
        </p:txBody>
      </p:sp>
      <p:sp>
        <p:nvSpPr>
          <p:cNvPr id="3" name="ตัวแทนข้อความ 6">
            <a:extLst>
              <a:ext uri="{FF2B5EF4-FFF2-40B4-BE49-F238E27FC236}">
                <a16:creationId xmlns:a16="http://schemas.microsoft.com/office/drawing/2014/main" xmlns="" id="{C138096C-F249-48C5-A2B0-8D85B7A41A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50689" y="3687236"/>
            <a:ext cx="2066114" cy="299785"/>
          </a:xfrm>
        </p:spPr>
        <p:txBody>
          <a:bodyPr>
            <a:noAutofit/>
          </a:bodyPr>
          <a:lstStyle>
            <a:lvl1pPr marL="0" indent="0" algn="ctr">
              <a:buNone/>
              <a:defRPr sz="2000" b="1" spc="0" baseline="0">
                <a:solidFill>
                  <a:schemeClr val="bg2"/>
                </a:solidFill>
                <a:effectLst/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LOREM  IPSUM</a:t>
            </a:r>
          </a:p>
        </p:txBody>
      </p:sp>
      <p:sp>
        <p:nvSpPr>
          <p:cNvPr id="4" name="ตัวแทนข้อความ 6">
            <a:extLst>
              <a:ext uri="{FF2B5EF4-FFF2-40B4-BE49-F238E27FC236}">
                <a16:creationId xmlns:a16="http://schemas.microsoft.com/office/drawing/2014/main" xmlns="" id="{BC8B28AC-970E-40E3-91CF-5CE04F2F17E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90840" y="4034877"/>
            <a:ext cx="1973583" cy="554674"/>
          </a:xfrm>
        </p:spPr>
        <p:txBody>
          <a:bodyPr vert="horz" lIns="91440" tIns="45720" rIns="91440" bIns="45720" rtlCol="0">
            <a:noAutofit/>
          </a:bodyPr>
          <a:lstStyle>
            <a:lvl1pPr algn="thaiDist">
              <a:defRPr lang="en-US" sz="1000" spc="20" baseline="0" dirty="0">
                <a:solidFill>
                  <a:schemeClr val="tx1"/>
                </a:solidFill>
                <a:effectLst/>
              </a:defRPr>
            </a:lvl1pPr>
          </a:lstStyle>
          <a:p>
            <a:pPr marL="0" marR="0" lvl="0" indent="0" algn="thaiDist" fontAlgn="auto">
              <a:lnSpc>
                <a:spcPct val="105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en-US" dirty="0"/>
              <a:t>Lorem Ipsum is simply dummy text of the printing and typesetting industry.</a:t>
            </a:r>
          </a:p>
        </p:txBody>
      </p:sp>
      <p:sp>
        <p:nvSpPr>
          <p:cNvPr id="5" name="ตัวแทนข้อความ 6">
            <a:extLst>
              <a:ext uri="{FF2B5EF4-FFF2-40B4-BE49-F238E27FC236}">
                <a16:creationId xmlns:a16="http://schemas.microsoft.com/office/drawing/2014/main" xmlns="" id="{6A8E2BFA-649F-4268-9DF1-C3575EFCBE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44574" y="3687236"/>
            <a:ext cx="2066114" cy="299785"/>
          </a:xfrm>
        </p:spPr>
        <p:txBody>
          <a:bodyPr>
            <a:noAutofit/>
          </a:bodyPr>
          <a:lstStyle>
            <a:lvl1pPr marL="0" indent="0" algn="ctr">
              <a:buNone/>
              <a:defRPr sz="2000" b="1" spc="0" baseline="0">
                <a:solidFill>
                  <a:schemeClr val="bg2"/>
                </a:solidFill>
                <a:effectLst/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LOREM  IPSUM</a:t>
            </a:r>
          </a:p>
        </p:txBody>
      </p:sp>
      <p:sp>
        <p:nvSpPr>
          <p:cNvPr id="6" name="ตัวแทนข้อความ 6">
            <a:extLst>
              <a:ext uri="{FF2B5EF4-FFF2-40B4-BE49-F238E27FC236}">
                <a16:creationId xmlns:a16="http://schemas.microsoft.com/office/drawing/2014/main" xmlns="" id="{0084B968-1271-497F-993F-62ED251716C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79094" y="4034877"/>
            <a:ext cx="1973583" cy="554674"/>
          </a:xfrm>
        </p:spPr>
        <p:txBody>
          <a:bodyPr vert="horz" lIns="91440" tIns="45720" rIns="91440" bIns="45720" rtlCol="0">
            <a:noAutofit/>
          </a:bodyPr>
          <a:lstStyle>
            <a:lvl1pPr algn="thaiDist">
              <a:defRPr lang="en-US" sz="1000" spc="20" baseline="0" dirty="0">
                <a:solidFill>
                  <a:schemeClr val="tx1"/>
                </a:solidFill>
                <a:effectLst/>
              </a:defRPr>
            </a:lvl1pPr>
          </a:lstStyle>
          <a:p>
            <a:pPr marL="0" marR="0" lvl="0" indent="0" algn="thaiDist" fontAlgn="auto">
              <a:lnSpc>
                <a:spcPct val="105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en-US" dirty="0"/>
              <a:t>Lorem Ipsum is simply dummy text of the printing and typesetting industry.</a:t>
            </a:r>
          </a:p>
        </p:txBody>
      </p:sp>
      <p:sp>
        <p:nvSpPr>
          <p:cNvPr id="7" name="ตัวแทนข้อความ 6">
            <a:extLst>
              <a:ext uri="{FF2B5EF4-FFF2-40B4-BE49-F238E27FC236}">
                <a16:creationId xmlns:a16="http://schemas.microsoft.com/office/drawing/2014/main" xmlns="" id="{1662D0A6-B06B-405D-8A4F-B7265E5A537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32828" y="3687236"/>
            <a:ext cx="2066114" cy="299785"/>
          </a:xfrm>
        </p:spPr>
        <p:txBody>
          <a:bodyPr>
            <a:noAutofit/>
          </a:bodyPr>
          <a:lstStyle>
            <a:lvl1pPr marL="0" indent="0" algn="ctr">
              <a:buNone/>
              <a:defRPr sz="2000" b="1" spc="0" baseline="0">
                <a:solidFill>
                  <a:schemeClr val="bg2"/>
                </a:solidFill>
                <a:effectLst/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LOREM  IPSUM</a:t>
            </a:r>
          </a:p>
        </p:txBody>
      </p:sp>
      <p:sp>
        <p:nvSpPr>
          <p:cNvPr id="9" name="ตัวแทนข้อความ 386">
            <a:extLst>
              <a:ext uri="{FF2B5EF4-FFF2-40B4-BE49-F238E27FC236}">
                <a16:creationId xmlns:a16="http://schemas.microsoft.com/office/drawing/2014/main" xmlns="" id="{1F92D119-5823-4955-BD24-411D144165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3267" y="1107668"/>
            <a:ext cx="6037466" cy="373254"/>
          </a:xfrm>
        </p:spPr>
        <p:txBody>
          <a:bodyPr>
            <a:noAutofit/>
          </a:bodyPr>
          <a:lstStyle>
            <a:lvl1pPr marL="0" indent="0" algn="ctr">
              <a:lnSpc>
                <a:spcPct val="114000"/>
              </a:lnSpc>
              <a:spcBef>
                <a:spcPts val="750"/>
              </a:spcBef>
              <a:spcAft>
                <a:spcPts val="0"/>
              </a:spcAft>
              <a:buNone/>
              <a:defRPr sz="1000" spc="-8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r>
              <a:rPr lang="en-US" dirty="0"/>
              <a:t>Lorem Ipsum has been the industry's standard dummy text ever since the 1500s, when an unknown printer took a galley of type and scrambled it to make a type specimen book.</a:t>
            </a:r>
          </a:p>
        </p:txBody>
      </p:sp>
      <p:sp>
        <p:nvSpPr>
          <p:cNvPr id="10" name="ตัวแทนข้อความ 386">
            <a:extLst>
              <a:ext uri="{FF2B5EF4-FFF2-40B4-BE49-F238E27FC236}">
                <a16:creationId xmlns:a16="http://schemas.microsoft.com/office/drawing/2014/main" xmlns="" id="{4E07D28D-3DE4-4EE7-9BBA-783EEDA226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1764" y="431522"/>
            <a:ext cx="7660473" cy="532305"/>
          </a:xfrm>
        </p:spPr>
        <p:txBody>
          <a:bodyPr>
            <a:noAutofit/>
          </a:bodyPr>
          <a:lstStyle>
            <a:lvl1pPr marL="0" indent="0" algn="ctr">
              <a:buNone/>
              <a:defRPr sz="3600" b="1" spc="0" baseline="0">
                <a:solidFill>
                  <a:schemeClr val="accent2"/>
                </a:solidFill>
                <a:latin typeface="+mj-lt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Sustainable Waste Management</a:t>
            </a:r>
          </a:p>
        </p:txBody>
      </p:sp>
    </p:spTree>
    <p:extLst>
      <p:ext uri="{BB962C8B-B14F-4D97-AF65-F5344CB8AC3E}">
        <p14:creationId xmlns:p14="http://schemas.microsoft.com/office/powerpoint/2010/main" val="37614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ข้อความ 9">
            <a:extLst>
              <a:ext uri="{FF2B5EF4-FFF2-40B4-BE49-F238E27FC236}">
                <a16:creationId xmlns:a16="http://schemas.microsoft.com/office/drawing/2014/main" xmlns="" id="{BBE74176-3CD0-4742-95D7-82E1D15B3E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28690" y="2665121"/>
            <a:ext cx="2355557" cy="568021"/>
          </a:xfrm>
        </p:spPr>
        <p:txBody>
          <a:bodyPr>
            <a:noAutofit/>
          </a:bodyPr>
          <a:lstStyle>
            <a:lvl1pPr marL="0" indent="0" algn="thaiDist">
              <a:lnSpc>
                <a:spcPct val="95000"/>
              </a:lnSpc>
              <a:spcBef>
                <a:spcPts val="0"/>
              </a:spcBef>
              <a:buNone/>
              <a:defRPr sz="1050" b="0" spc="0" baseline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</p:txBody>
      </p:sp>
      <p:sp>
        <p:nvSpPr>
          <p:cNvPr id="3" name="ตัวแทนข้อความ 9">
            <a:extLst>
              <a:ext uri="{FF2B5EF4-FFF2-40B4-BE49-F238E27FC236}">
                <a16:creationId xmlns:a16="http://schemas.microsoft.com/office/drawing/2014/main" xmlns="" id="{A69D2DA3-4B52-485A-87B6-A577FCD9FF3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28690" y="1787222"/>
            <a:ext cx="2355557" cy="568021"/>
          </a:xfrm>
        </p:spPr>
        <p:txBody>
          <a:bodyPr>
            <a:noAutofit/>
          </a:bodyPr>
          <a:lstStyle>
            <a:lvl1pPr marL="0" indent="0" algn="thaiDist">
              <a:lnSpc>
                <a:spcPct val="95000"/>
              </a:lnSpc>
              <a:spcBef>
                <a:spcPts val="0"/>
              </a:spcBef>
              <a:buNone/>
              <a:defRPr sz="1050" b="0" spc="0" baseline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</p:txBody>
      </p:sp>
      <p:sp>
        <p:nvSpPr>
          <p:cNvPr id="4" name="ตัวแทนข้อความ 9">
            <a:extLst>
              <a:ext uri="{FF2B5EF4-FFF2-40B4-BE49-F238E27FC236}">
                <a16:creationId xmlns:a16="http://schemas.microsoft.com/office/drawing/2014/main" xmlns="" id="{92A86545-8902-42A0-B8A0-D611EEED0E1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20356" y="2665614"/>
            <a:ext cx="2355557" cy="568021"/>
          </a:xfrm>
        </p:spPr>
        <p:txBody>
          <a:bodyPr>
            <a:noAutofit/>
          </a:bodyPr>
          <a:lstStyle>
            <a:lvl1pPr marL="0" indent="0" algn="thaiDist">
              <a:lnSpc>
                <a:spcPct val="95000"/>
              </a:lnSpc>
              <a:spcBef>
                <a:spcPts val="0"/>
              </a:spcBef>
              <a:buNone/>
              <a:defRPr sz="1050" b="0" spc="0" baseline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</p:txBody>
      </p:sp>
      <p:sp>
        <p:nvSpPr>
          <p:cNvPr id="5" name="ตัวแทนข้อความ 9">
            <a:extLst>
              <a:ext uri="{FF2B5EF4-FFF2-40B4-BE49-F238E27FC236}">
                <a16:creationId xmlns:a16="http://schemas.microsoft.com/office/drawing/2014/main" xmlns="" id="{A25E3E9E-89DE-4750-B654-EB8821099A5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20356" y="1787715"/>
            <a:ext cx="2355557" cy="568021"/>
          </a:xfrm>
        </p:spPr>
        <p:txBody>
          <a:bodyPr>
            <a:noAutofit/>
          </a:bodyPr>
          <a:lstStyle>
            <a:lvl1pPr marL="0" indent="0" algn="thaiDist">
              <a:lnSpc>
                <a:spcPct val="95000"/>
              </a:lnSpc>
              <a:spcBef>
                <a:spcPts val="0"/>
              </a:spcBef>
              <a:buNone/>
              <a:defRPr sz="1050" b="0" spc="0" baseline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</p:txBody>
      </p:sp>
      <p:sp>
        <p:nvSpPr>
          <p:cNvPr id="6" name="ตัวแทนข้อความ 113">
            <a:extLst>
              <a:ext uri="{FF2B5EF4-FFF2-40B4-BE49-F238E27FC236}">
                <a16:creationId xmlns:a16="http://schemas.microsoft.com/office/drawing/2014/main" xmlns="" id="{BD4EC433-C7AE-426A-A407-7D31DF5B571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7088" y="1693600"/>
            <a:ext cx="1153578" cy="682779"/>
          </a:xfrm>
          <a:effectLst/>
        </p:spPr>
        <p:txBody>
          <a:bodyPr>
            <a:noAutofit/>
          </a:bodyPr>
          <a:lstStyle>
            <a:lvl1pPr marL="0" indent="0" algn="ctr">
              <a:buNone/>
              <a:defRPr sz="5400" b="0" baseline="0">
                <a:ln w="12700">
                  <a:noFill/>
                </a:ln>
                <a:solidFill>
                  <a:schemeClr val="accent3"/>
                </a:solidFill>
                <a:effectLst/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7" name="ตัวแทนข้อความ 113">
            <a:extLst>
              <a:ext uri="{FF2B5EF4-FFF2-40B4-BE49-F238E27FC236}">
                <a16:creationId xmlns:a16="http://schemas.microsoft.com/office/drawing/2014/main" xmlns="" id="{F46CE404-29C2-4B02-8C4F-3D068E127B1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97088" y="2577472"/>
            <a:ext cx="1153578" cy="682779"/>
          </a:xfrm>
          <a:effectLst/>
        </p:spPr>
        <p:txBody>
          <a:bodyPr>
            <a:noAutofit/>
          </a:bodyPr>
          <a:lstStyle>
            <a:lvl1pPr marL="0" indent="0" algn="ctr">
              <a:buNone/>
              <a:defRPr sz="5400" b="0" baseline="0">
                <a:ln w="12700">
                  <a:noFill/>
                </a:ln>
                <a:solidFill>
                  <a:schemeClr val="accent3"/>
                </a:solidFill>
                <a:effectLst/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8" name="ตัวแทนข้อความ 113">
            <a:extLst>
              <a:ext uri="{FF2B5EF4-FFF2-40B4-BE49-F238E27FC236}">
                <a16:creationId xmlns:a16="http://schemas.microsoft.com/office/drawing/2014/main" xmlns="" id="{273E2863-D66D-41F4-B093-2FE2C2CE08F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22349" y="1689175"/>
            <a:ext cx="1221203" cy="682779"/>
          </a:xfrm>
          <a:effectLst/>
        </p:spPr>
        <p:txBody>
          <a:bodyPr>
            <a:noAutofit/>
          </a:bodyPr>
          <a:lstStyle>
            <a:lvl1pPr marL="0" indent="0" algn="ctr">
              <a:buNone/>
              <a:defRPr sz="5400" b="0" baseline="0">
                <a:ln w="12700">
                  <a:noFill/>
                </a:ln>
                <a:solidFill>
                  <a:schemeClr val="accent3"/>
                </a:solidFill>
                <a:effectLst/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9" name="ตัวแทนข้อความ 113">
            <a:extLst>
              <a:ext uri="{FF2B5EF4-FFF2-40B4-BE49-F238E27FC236}">
                <a16:creationId xmlns:a16="http://schemas.microsoft.com/office/drawing/2014/main" xmlns="" id="{57D9205C-5B9A-46E0-A691-3DD46CB4F1A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22349" y="2576022"/>
            <a:ext cx="1221203" cy="682779"/>
          </a:xfrm>
          <a:effectLst/>
        </p:spPr>
        <p:txBody>
          <a:bodyPr>
            <a:noAutofit/>
          </a:bodyPr>
          <a:lstStyle>
            <a:lvl1pPr marL="0" indent="0" algn="ctr">
              <a:buNone/>
              <a:defRPr sz="5400" b="0" baseline="0">
                <a:ln w="12700">
                  <a:noFill/>
                </a:ln>
                <a:solidFill>
                  <a:schemeClr val="accent3"/>
                </a:solidFill>
                <a:effectLst/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10" name="ตัวแทนข้อความ 9">
            <a:extLst>
              <a:ext uri="{FF2B5EF4-FFF2-40B4-BE49-F238E27FC236}">
                <a16:creationId xmlns:a16="http://schemas.microsoft.com/office/drawing/2014/main" xmlns="" id="{9B4A1382-B0B4-4057-8731-23C3F307458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928690" y="3551895"/>
            <a:ext cx="2355557" cy="568021"/>
          </a:xfrm>
        </p:spPr>
        <p:txBody>
          <a:bodyPr>
            <a:noAutofit/>
          </a:bodyPr>
          <a:lstStyle>
            <a:lvl1pPr marL="0" indent="0" algn="thaiDist">
              <a:lnSpc>
                <a:spcPct val="95000"/>
              </a:lnSpc>
              <a:spcBef>
                <a:spcPts val="0"/>
              </a:spcBef>
              <a:buNone/>
              <a:defRPr sz="1050" b="0" spc="0" baseline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</p:txBody>
      </p:sp>
      <p:sp>
        <p:nvSpPr>
          <p:cNvPr id="11" name="ตัวแทนข้อความ 9">
            <a:extLst>
              <a:ext uri="{FF2B5EF4-FFF2-40B4-BE49-F238E27FC236}">
                <a16:creationId xmlns:a16="http://schemas.microsoft.com/office/drawing/2014/main" xmlns="" id="{D65E0A83-C32C-45ED-868D-103156EE396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20356" y="3551895"/>
            <a:ext cx="2355557" cy="568021"/>
          </a:xfrm>
        </p:spPr>
        <p:txBody>
          <a:bodyPr>
            <a:noAutofit/>
          </a:bodyPr>
          <a:lstStyle>
            <a:lvl1pPr marL="0" indent="0" algn="thaiDist">
              <a:lnSpc>
                <a:spcPct val="95000"/>
              </a:lnSpc>
              <a:spcBef>
                <a:spcPts val="0"/>
              </a:spcBef>
              <a:buNone/>
              <a:defRPr sz="1050" b="0" spc="0" baseline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</p:txBody>
      </p:sp>
      <p:sp>
        <p:nvSpPr>
          <p:cNvPr id="12" name="ตัวแทนข้อความ 113">
            <a:extLst>
              <a:ext uri="{FF2B5EF4-FFF2-40B4-BE49-F238E27FC236}">
                <a16:creationId xmlns:a16="http://schemas.microsoft.com/office/drawing/2014/main" xmlns="" id="{829BCD81-AE92-410B-9C77-E1199531115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97088" y="3454422"/>
            <a:ext cx="1153578" cy="682779"/>
          </a:xfrm>
          <a:effectLst/>
        </p:spPr>
        <p:txBody>
          <a:bodyPr>
            <a:noAutofit/>
          </a:bodyPr>
          <a:lstStyle>
            <a:lvl1pPr marL="0" indent="0" algn="ctr">
              <a:buNone/>
              <a:defRPr sz="5400" b="0" baseline="0">
                <a:ln w="12700">
                  <a:noFill/>
                </a:ln>
                <a:solidFill>
                  <a:schemeClr val="accent3"/>
                </a:solidFill>
                <a:effectLst/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13" name="ตัวแทนข้อความ 113">
            <a:extLst>
              <a:ext uri="{FF2B5EF4-FFF2-40B4-BE49-F238E27FC236}">
                <a16:creationId xmlns:a16="http://schemas.microsoft.com/office/drawing/2014/main" xmlns="" id="{EA2CE13E-165F-4D65-8D3C-BA441095FAB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822349" y="3452972"/>
            <a:ext cx="1221203" cy="682779"/>
          </a:xfrm>
          <a:effectLst/>
        </p:spPr>
        <p:txBody>
          <a:bodyPr>
            <a:noAutofit/>
          </a:bodyPr>
          <a:lstStyle>
            <a:lvl1pPr marL="0" indent="0" algn="ctr">
              <a:buNone/>
              <a:defRPr sz="5400" b="0" baseline="0">
                <a:ln w="12700">
                  <a:noFill/>
                </a:ln>
                <a:solidFill>
                  <a:schemeClr val="accent3"/>
                </a:solidFill>
                <a:effectLst/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06</a:t>
            </a:r>
          </a:p>
        </p:txBody>
      </p:sp>
      <p:sp>
        <p:nvSpPr>
          <p:cNvPr id="14" name="ตัวแทนข้อความ 386">
            <a:extLst>
              <a:ext uri="{FF2B5EF4-FFF2-40B4-BE49-F238E27FC236}">
                <a16:creationId xmlns:a16="http://schemas.microsoft.com/office/drawing/2014/main" xmlns="" id="{A3951D1B-76B4-4874-9E3B-ED7B09D650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2400" y="713045"/>
            <a:ext cx="5651967" cy="700943"/>
          </a:xfrm>
        </p:spPr>
        <p:txBody>
          <a:bodyPr>
            <a:noAutofit/>
          </a:bodyPr>
          <a:lstStyle>
            <a:lvl1pPr marL="0" indent="0" algn="l">
              <a:buNone/>
              <a:defRPr sz="4400" b="1" spc="0" baseline="0">
                <a:solidFill>
                  <a:schemeClr val="accent2"/>
                </a:solidFill>
                <a:latin typeface="+mj-lt"/>
                <a:cs typeface="+mj-cs"/>
              </a:defRPr>
            </a:lvl1pPr>
          </a:lstStyle>
          <a:p>
            <a:r>
              <a:rPr lang="en" dirty="0"/>
              <a:t>Table Of Contents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8164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ภาพ 35">
            <a:extLst>
              <a:ext uri="{FF2B5EF4-FFF2-40B4-BE49-F238E27FC236}">
                <a16:creationId xmlns:a16="http://schemas.microsoft.com/office/drawing/2014/main" xmlns="" id="{8995BD98-547C-433F-AAD0-007B1FE42B6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28155" y="1102124"/>
            <a:ext cx="4039200" cy="2213671"/>
          </a:xfrm>
          <a:prstGeom prst="roundRect">
            <a:avLst>
              <a:gd name="adj" fmla="val 0"/>
            </a:avLst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3" name="ตัวแทนข้อความ 9">
            <a:extLst>
              <a:ext uri="{FF2B5EF4-FFF2-40B4-BE49-F238E27FC236}">
                <a16:creationId xmlns:a16="http://schemas.microsoft.com/office/drawing/2014/main" xmlns="" id="{A8F36C7A-8E00-4AD6-9F25-F990E8B0E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36495" y="1441155"/>
            <a:ext cx="1865304" cy="465633"/>
          </a:xfrm>
          <a:effectLst/>
        </p:spPr>
        <p:txBody>
          <a:bodyPr>
            <a:noAutofit/>
          </a:bodyPr>
          <a:lstStyle>
            <a:lvl1pPr marL="0" indent="0" algn="thaiDist">
              <a:lnSpc>
                <a:spcPct val="95000"/>
              </a:lnSpc>
              <a:spcBef>
                <a:spcPts val="0"/>
              </a:spcBef>
              <a:buNone/>
              <a:defRPr sz="1000" b="0" spc="0" baseline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</p:txBody>
      </p:sp>
      <p:sp>
        <p:nvSpPr>
          <p:cNvPr id="4" name="ตัวแทนข้อความ 9">
            <a:extLst>
              <a:ext uri="{FF2B5EF4-FFF2-40B4-BE49-F238E27FC236}">
                <a16:creationId xmlns:a16="http://schemas.microsoft.com/office/drawing/2014/main" xmlns="" id="{C0F22049-AF52-460F-99FC-FFD12DB1167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36495" y="1115186"/>
            <a:ext cx="1865304" cy="277950"/>
          </a:xfrm>
          <a:effectLst/>
        </p:spPr>
        <p:txBody>
          <a:bodyPr>
            <a:no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1800" b="1" spc="0" baseline="0">
                <a:solidFill>
                  <a:schemeClr val="accent2"/>
                </a:solidFill>
                <a:effectLst/>
                <a:latin typeface="+mj-lt"/>
                <a:cs typeface="+mj-cs"/>
              </a:defRPr>
            </a:lvl1pPr>
          </a:lstStyle>
          <a:p>
            <a:r>
              <a:rPr lang="en-US" dirty="0"/>
              <a:t>LOREM IPSUM</a:t>
            </a:r>
          </a:p>
        </p:txBody>
      </p:sp>
      <p:sp>
        <p:nvSpPr>
          <p:cNvPr id="5" name="ตัวแทนข้อความ 9">
            <a:extLst>
              <a:ext uri="{FF2B5EF4-FFF2-40B4-BE49-F238E27FC236}">
                <a16:creationId xmlns:a16="http://schemas.microsoft.com/office/drawing/2014/main" xmlns="" id="{C611415C-3726-4317-B271-DE14BF6C588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36495" y="2562529"/>
            <a:ext cx="1865304" cy="465633"/>
          </a:xfrm>
          <a:effectLst/>
        </p:spPr>
        <p:txBody>
          <a:bodyPr>
            <a:noAutofit/>
          </a:bodyPr>
          <a:lstStyle>
            <a:lvl1pPr marL="0" indent="0" algn="thaiDist">
              <a:lnSpc>
                <a:spcPct val="95000"/>
              </a:lnSpc>
              <a:spcBef>
                <a:spcPts val="0"/>
              </a:spcBef>
              <a:buNone/>
              <a:defRPr sz="1000" b="0" spc="0" baseline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</p:txBody>
      </p:sp>
      <p:sp>
        <p:nvSpPr>
          <p:cNvPr id="6" name="ตัวแทนข้อความ 9">
            <a:extLst>
              <a:ext uri="{FF2B5EF4-FFF2-40B4-BE49-F238E27FC236}">
                <a16:creationId xmlns:a16="http://schemas.microsoft.com/office/drawing/2014/main" xmlns="" id="{11BB479C-02A6-4A17-A5C3-33DE46E0121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36495" y="2236560"/>
            <a:ext cx="1865304" cy="277950"/>
          </a:xfrm>
          <a:effectLst/>
        </p:spPr>
        <p:txBody>
          <a:bodyPr>
            <a:no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1800" b="1" spc="0" baseline="0">
                <a:solidFill>
                  <a:schemeClr val="accent2"/>
                </a:solidFill>
                <a:effectLst/>
                <a:latin typeface="+mj-lt"/>
                <a:cs typeface="+mj-cs"/>
              </a:defRPr>
            </a:lvl1pPr>
          </a:lstStyle>
          <a:p>
            <a:r>
              <a:rPr lang="en-U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4067819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xmlns="" id="{AF7B609D-6A5F-4234-BE97-51ADB656E5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03125" y="882359"/>
            <a:ext cx="1580808" cy="3353035"/>
          </a:xfrm>
          <a:prstGeom prst="roundRect">
            <a:avLst>
              <a:gd name="adj" fmla="val 8898"/>
            </a:avLst>
          </a:prstGeom>
          <a:solidFill>
            <a:schemeClr val="tx1"/>
          </a:solidFill>
        </p:spPr>
        <p:txBody>
          <a:bodyPr anchor="ctr">
            <a:normAutofit/>
          </a:bodyPr>
          <a:lstStyle>
            <a:lvl1pPr algn="ctr">
              <a:defRPr sz="13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xmlns="" id="{2D723910-B49A-4DF1-8A2F-40FFAA69843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935010" y="1018214"/>
            <a:ext cx="1437097" cy="3048214"/>
          </a:xfrm>
          <a:prstGeom prst="roundRect">
            <a:avLst>
              <a:gd name="adj" fmla="val 8215"/>
            </a:avLst>
          </a:prstGeom>
          <a:solidFill>
            <a:schemeClr val="tx1"/>
          </a:solidFill>
        </p:spPr>
        <p:txBody>
          <a:bodyPr anchor="ctr">
            <a:normAutofit/>
          </a:bodyPr>
          <a:lstStyle>
            <a:lvl1pPr algn="ctr">
              <a:defRPr sz="13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ตัวแทนข้อความ 9">
            <a:extLst>
              <a:ext uri="{FF2B5EF4-FFF2-40B4-BE49-F238E27FC236}">
                <a16:creationId xmlns:a16="http://schemas.microsoft.com/office/drawing/2014/main" xmlns="" id="{ADC2647C-AE12-4B2D-99BB-AD3143D78C8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50717" y="3668328"/>
            <a:ext cx="3152658" cy="698135"/>
          </a:xfrm>
          <a:effectLst/>
        </p:spPr>
        <p:txBody>
          <a:bodyPr>
            <a:noAutofit/>
          </a:bodyPr>
          <a:lstStyle>
            <a:lvl1pPr marL="0" indent="0" algn="thaiDist">
              <a:lnSpc>
                <a:spcPct val="95000"/>
              </a:lnSpc>
              <a:spcBef>
                <a:spcPts val="0"/>
              </a:spcBef>
              <a:buNone/>
              <a:defRPr sz="1000" b="0" spc="0" baseline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r>
              <a:rPr lang="en-US" dirty="0"/>
              <a:t>Lorem Ipsum has been the industry's standard dummy text ever since the 1500s, when an unknown printer took a galley of type and scrambled it to make a type specimen book.</a:t>
            </a:r>
          </a:p>
        </p:txBody>
      </p:sp>
      <p:sp>
        <p:nvSpPr>
          <p:cNvPr id="5" name="ตัวแทนข้อความ 9">
            <a:extLst>
              <a:ext uri="{FF2B5EF4-FFF2-40B4-BE49-F238E27FC236}">
                <a16:creationId xmlns:a16="http://schemas.microsoft.com/office/drawing/2014/main" xmlns="" id="{CB34C435-826E-4AF1-AE9D-2C6E7C66082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73187" y="2006898"/>
            <a:ext cx="3507718" cy="1093849"/>
          </a:xfrm>
          <a:effectLst/>
        </p:spPr>
        <p:txBody>
          <a:bodyPr>
            <a:noAutofit/>
          </a:bodyPr>
          <a:lstStyle>
            <a:lvl1pPr marL="0" indent="0" algn="ctr">
              <a:lnSpc>
                <a:spcPct val="95000"/>
              </a:lnSpc>
              <a:spcBef>
                <a:spcPts val="0"/>
              </a:spcBef>
              <a:buNone/>
              <a:defRPr sz="9600" b="1" spc="0" baseline="0">
                <a:solidFill>
                  <a:schemeClr val="accent3"/>
                </a:solidFill>
                <a:effectLst/>
                <a:latin typeface="+mj-lt"/>
                <a:cs typeface="+mj-cs"/>
              </a:defRPr>
            </a:lvl1pPr>
          </a:lstStyle>
          <a:p>
            <a:r>
              <a:rPr lang="en-US" dirty="0"/>
              <a:t>50%</a:t>
            </a:r>
          </a:p>
        </p:txBody>
      </p:sp>
      <p:sp>
        <p:nvSpPr>
          <p:cNvPr id="6" name="ตัวแทนข้อความ 386">
            <a:extLst>
              <a:ext uri="{FF2B5EF4-FFF2-40B4-BE49-F238E27FC236}">
                <a16:creationId xmlns:a16="http://schemas.microsoft.com/office/drawing/2014/main" xmlns="" id="{D81C9EB3-6BBC-4A00-82B5-DCAF08BCC1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5329" y="486608"/>
            <a:ext cx="4323433" cy="1063212"/>
          </a:xfrm>
        </p:spPr>
        <p:txBody>
          <a:bodyPr>
            <a:noAutofit/>
          </a:bodyPr>
          <a:lstStyle>
            <a:lvl1pPr marL="0" indent="0" algn="ctr">
              <a:buNone/>
              <a:defRPr sz="3600" b="1" spc="0" baseline="0">
                <a:solidFill>
                  <a:schemeClr val="accent2"/>
                </a:solidFill>
                <a:latin typeface="+mj-lt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Sustainable Waste Management</a:t>
            </a:r>
          </a:p>
        </p:txBody>
      </p:sp>
    </p:spTree>
    <p:extLst>
      <p:ext uri="{BB962C8B-B14F-4D97-AF65-F5344CB8AC3E}">
        <p14:creationId xmlns:p14="http://schemas.microsoft.com/office/powerpoint/2010/main" val="22075423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5528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ข้อความ 257">
            <a:extLst>
              <a:ext uri="{FF2B5EF4-FFF2-40B4-BE49-F238E27FC236}">
                <a16:creationId xmlns:a16="http://schemas.microsoft.com/office/drawing/2014/main" xmlns="" id="{806AADA4-C861-4940-8924-E3AF83BAEA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34354" y="3619083"/>
            <a:ext cx="3275292" cy="2209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1" spc="300" baseline="0">
                <a:solidFill>
                  <a:schemeClr val="tx1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POWERPOINTHUB.COM</a:t>
            </a:r>
          </a:p>
        </p:txBody>
      </p:sp>
      <p:sp>
        <p:nvSpPr>
          <p:cNvPr id="5" name="ตัวแทนข้อความ 7">
            <a:extLst>
              <a:ext uri="{FF2B5EF4-FFF2-40B4-BE49-F238E27FC236}">
                <a16:creationId xmlns:a16="http://schemas.microsoft.com/office/drawing/2014/main" xmlns="" id="{90DBCDBB-FCA5-443B-B310-DD00F5042A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1715" y="1859693"/>
            <a:ext cx="7260571" cy="11667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ctr">
              <a:defRPr lang="en-US" sz="8000" b="1" baseline="0" dirty="0">
                <a:solidFill>
                  <a:schemeClr val="accent1"/>
                </a:solidFill>
                <a:effectLst/>
                <a:latin typeface="+mj-lt"/>
                <a:cs typeface="+mj-cs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638884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41442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A36B678-152E-42E6-87AD-9AF5EF1357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64607" flipH="1">
            <a:off x="7936649" y="3957843"/>
            <a:ext cx="1732670" cy="14795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31213F8-0C81-4EFD-B8B1-2E19F63097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1041" flipH="1">
            <a:off x="-758263" y="3539582"/>
            <a:ext cx="1711221" cy="14612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BF99E64-A599-421E-AB76-B37FDFD4BAE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6735" flipH="1">
            <a:off x="7368975" y="4194548"/>
            <a:ext cx="799621" cy="14144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AE706F3-4F59-419C-B16D-D4A3BCE8C45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28894" flipH="1">
            <a:off x="6007070" y="4424183"/>
            <a:ext cx="599585" cy="9010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59E96A8-B534-40B2-B287-329C3E88818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28668">
            <a:off x="700980" y="4360709"/>
            <a:ext cx="753652" cy="11326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9FB0D3E-E2C5-48CE-A876-A45F42196BB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26349" flipH="1">
            <a:off x="-24085" y="2998359"/>
            <a:ext cx="538803" cy="75240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673B88B9-C3A5-45BA-8391-A644206858A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3196" flipH="1">
            <a:off x="1547562" y="4459375"/>
            <a:ext cx="538803" cy="75240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288BF6E-2CC7-4089-ACE6-57A99833375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26340" flipH="1">
            <a:off x="8044146" y="4484072"/>
            <a:ext cx="543611" cy="75911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93B81A32-2CA1-4537-83D2-46EE2D82BC0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383" y="4655579"/>
            <a:ext cx="224735" cy="21369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7C9A62F1-ECB7-4FE2-A119-A5AB487CF8C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21" y="4054166"/>
            <a:ext cx="198779" cy="1888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081B8F1C-352B-4528-906D-717AAA3209C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296" y="3378123"/>
            <a:ext cx="224844" cy="21360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6A984B96-2592-4723-B5D2-A8E15236C71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605" y="4534420"/>
            <a:ext cx="198779" cy="18884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0B5EFB33-508A-467F-8935-B0FB0FCA8C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21496">
            <a:off x="3441937" y="4463563"/>
            <a:ext cx="599585" cy="90107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5D7D8BE3-8584-4419-826C-8E34FD74497E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4782">
            <a:off x="2040114" y="4206380"/>
            <a:ext cx="814773" cy="144126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A227F288-3012-4EB9-A522-ED02AD44063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320" y="4649935"/>
            <a:ext cx="224735" cy="21369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C2450FFA-D153-42C0-B298-F102F084D4D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26426" flipH="1">
            <a:off x="4039845" y="4408272"/>
            <a:ext cx="1500508" cy="12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295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ข้อความ 30">
            <a:extLst>
              <a:ext uri="{FF2B5EF4-FFF2-40B4-BE49-F238E27FC236}">
                <a16:creationId xmlns:a16="http://schemas.microsoft.com/office/drawing/2014/main" xmlns="" id="{9885CEE0-C8F1-491B-B3F9-533249D4415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01457" y="1321212"/>
            <a:ext cx="4941087" cy="1452467"/>
          </a:xfrm>
        </p:spPr>
        <p:txBody>
          <a:bodyPr>
            <a:noAutofit/>
          </a:bodyPr>
          <a:lstStyle>
            <a:lvl1pPr marL="0" indent="0" algn="thaiDist">
              <a:lnSpc>
                <a:spcPct val="105000"/>
              </a:lnSpc>
              <a:buNone/>
              <a:defRPr sz="1800" b="0" i="0" baseline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r>
              <a:rPr lang="en-US" dirty="0"/>
              <a:t>“Lorem Ipsum has been the industry's standard dummy text ever since the 1500s, when an unknown printer took a galley of type and scrambled it to make a type specimen book.”</a:t>
            </a:r>
          </a:p>
        </p:txBody>
      </p:sp>
      <p:sp>
        <p:nvSpPr>
          <p:cNvPr id="3" name="ตัวแทนข้อความ 30">
            <a:extLst>
              <a:ext uri="{FF2B5EF4-FFF2-40B4-BE49-F238E27FC236}">
                <a16:creationId xmlns:a16="http://schemas.microsoft.com/office/drawing/2014/main" xmlns="" id="{3CCD04B8-0D32-48CB-89AF-7EECB5ED9D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05180" y="3252654"/>
            <a:ext cx="3333640" cy="359225"/>
          </a:xfrm>
        </p:spPr>
        <p:txBody>
          <a:bodyPr vert="horz" lIns="91440" tIns="45720" rIns="91440" bIns="45720" rtlCol="0">
            <a:noAutofit/>
          </a:bodyPr>
          <a:lstStyle>
            <a:lvl1pPr algn="ctr">
              <a:defRPr lang="en-US" sz="2400" b="1" i="0" spc="0" baseline="0" dirty="0">
                <a:solidFill>
                  <a:schemeClr val="tx2"/>
                </a:solidFill>
                <a:effectLst/>
                <a:latin typeface="+mj-lt"/>
                <a:cs typeface="+mj-cs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[ NAME SURNAME ]</a:t>
            </a:r>
          </a:p>
        </p:txBody>
      </p:sp>
    </p:spTree>
    <p:extLst>
      <p:ext uri="{BB962C8B-B14F-4D97-AF65-F5344CB8AC3E}">
        <p14:creationId xmlns:p14="http://schemas.microsoft.com/office/powerpoint/2010/main" val="3608486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xmlns="" id="{F1E267D4-E2DD-4807-8EA5-08830820F2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6004" y="761890"/>
            <a:ext cx="3207628" cy="3207628"/>
          </a:xfrm>
          <a:prstGeom prst="roundRect">
            <a:avLst>
              <a:gd name="adj" fmla="val 11149"/>
            </a:avLst>
          </a:prstGeom>
          <a:ln w="6350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ตัวแทนข้อความ 386">
            <a:extLst>
              <a:ext uri="{FF2B5EF4-FFF2-40B4-BE49-F238E27FC236}">
                <a16:creationId xmlns:a16="http://schemas.microsoft.com/office/drawing/2014/main" xmlns="" id="{F180351D-C020-46F9-8594-C4B3DF4F10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6025" y="893760"/>
            <a:ext cx="4323433" cy="1063212"/>
          </a:xfrm>
        </p:spPr>
        <p:txBody>
          <a:bodyPr>
            <a:noAutofit/>
          </a:bodyPr>
          <a:lstStyle>
            <a:lvl1pPr marL="0" indent="0" algn="l">
              <a:buNone/>
              <a:defRPr sz="3600" b="1" spc="0" baseline="0">
                <a:solidFill>
                  <a:schemeClr val="accent2"/>
                </a:solidFill>
                <a:latin typeface="+mj-lt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Sustainable Waste Management</a:t>
            </a:r>
          </a:p>
          <a:p>
            <a:pPr lvl="0"/>
            <a:endParaRPr lang="en-US" dirty="0"/>
          </a:p>
        </p:txBody>
      </p:sp>
      <p:sp>
        <p:nvSpPr>
          <p:cNvPr id="4" name="ตัวแทนข้อความ 386">
            <a:extLst>
              <a:ext uri="{FF2B5EF4-FFF2-40B4-BE49-F238E27FC236}">
                <a16:creationId xmlns:a16="http://schemas.microsoft.com/office/drawing/2014/main" xmlns="" id="{5BFA5683-9A20-49DB-B794-24367C91FF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34348" y="2233427"/>
            <a:ext cx="4073785" cy="1063211"/>
          </a:xfrm>
        </p:spPr>
        <p:txBody>
          <a:bodyPr>
            <a:noAutofit/>
          </a:bodyPr>
          <a:lstStyle>
            <a:lvl1pPr marL="0" indent="0" algn="thaiDist">
              <a:lnSpc>
                <a:spcPct val="114000"/>
              </a:lnSpc>
              <a:spcBef>
                <a:spcPts val="750"/>
              </a:spcBef>
              <a:spcAft>
                <a:spcPts val="0"/>
              </a:spcAft>
              <a:buNone/>
              <a:defRPr sz="1400" spc="-80" baseline="0">
                <a:solidFill>
                  <a:schemeClr val="tx1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r>
              <a:rPr lang="en-US" dirty="0"/>
              <a:t>Lorem Ipsum has been the industry's standard dummy text ever since the 1500s, when an unknown printer took a galley of type and scrambled it to make a type specimen book.</a:t>
            </a:r>
          </a:p>
        </p:txBody>
      </p:sp>
    </p:spTree>
    <p:extLst>
      <p:ext uri="{BB962C8B-B14F-4D97-AF65-F5344CB8AC3E}">
        <p14:creationId xmlns:p14="http://schemas.microsoft.com/office/powerpoint/2010/main" val="4277009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ข้อความ 6">
            <a:extLst>
              <a:ext uri="{FF2B5EF4-FFF2-40B4-BE49-F238E27FC236}">
                <a16:creationId xmlns:a16="http://schemas.microsoft.com/office/drawing/2014/main" xmlns="" id="{C4C68865-E88E-41F5-AF6A-C476F873D3F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8057" y="4119506"/>
            <a:ext cx="2066114" cy="554674"/>
          </a:xfrm>
        </p:spPr>
        <p:txBody>
          <a:bodyPr vert="horz" lIns="91440" tIns="45720" rIns="91440" bIns="45720" rtlCol="0">
            <a:noAutofit/>
          </a:bodyPr>
          <a:lstStyle>
            <a:lvl1pPr algn="thaiDist">
              <a:defRPr lang="en-US" sz="1000" spc="20" baseline="0" dirty="0">
                <a:solidFill>
                  <a:schemeClr val="tx1"/>
                </a:solidFill>
                <a:effectLst/>
              </a:defRPr>
            </a:lvl1pPr>
          </a:lstStyle>
          <a:p>
            <a:pPr marL="0" marR="0" lvl="0" indent="0" algn="thaiDist" fontAlgn="auto">
              <a:lnSpc>
                <a:spcPct val="105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en-US" dirty="0"/>
              <a:t>Lorem Ipsum is simply dummy text of the printing and typesetting industry.</a:t>
            </a:r>
          </a:p>
        </p:txBody>
      </p:sp>
      <p:sp>
        <p:nvSpPr>
          <p:cNvPr id="3" name="ตัวแทนข้อความ 6">
            <a:extLst>
              <a:ext uri="{FF2B5EF4-FFF2-40B4-BE49-F238E27FC236}">
                <a16:creationId xmlns:a16="http://schemas.microsoft.com/office/drawing/2014/main" xmlns="" id="{0AF72770-E211-4EA8-B75F-9D17FB6AD73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3689" y="3767647"/>
            <a:ext cx="2066114" cy="299785"/>
          </a:xfrm>
        </p:spPr>
        <p:txBody>
          <a:bodyPr>
            <a:noAutofit/>
          </a:bodyPr>
          <a:lstStyle>
            <a:lvl1pPr marL="0" indent="0" algn="ctr">
              <a:buNone/>
              <a:defRPr sz="2000" b="1" spc="0" baseline="0">
                <a:solidFill>
                  <a:schemeClr val="accent3"/>
                </a:solidFill>
                <a:effectLst/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LOREM  IPSUM</a:t>
            </a:r>
          </a:p>
        </p:txBody>
      </p:sp>
      <p:sp>
        <p:nvSpPr>
          <p:cNvPr id="4" name="ตัวแทนข้อความ 6">
            <a:extLst>
              <a:ext uri="{FF2B5EF4-FFF2-40B4-BE49-F238E27FC236}">
                <a16:creationId xmlns:a16="http://schemas.microsoft.com/office/drawing/2014/main" xmlns="" id="{9235986B-2958-497A-9FD7-21ED73D5A38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44574" y="4115288"/>
            <a:ext cx="2066114" cy="554674"/>
          </a:xfrm>
        </p:spPr>
        <p:txBody>
          <a:bodyPr vert="horz" lIns="91440" tIns="45720" rIns="91440" bIns="45720" rtlCol="0">
            <a:noAutofit/>
          </a:bodyPr>
          <a:lstStyle>
            <a:lvl1pPr algn="thaiDist">
              <a:defRPr lang="en-US" sz="1000" spc="20" baseline="0" dirty="0">
                <a:solidFill>
                  <a:schemeClr val="tx1"/>
                </a:solidFill>
                <a:effectLst/>
              </a:defRPr>
            </a:lvl1pPr>
          </a:lstStyle>
          <a:p>
            <a:pPr marL="0" marR="0" lvl="0" indent="0" algn="thaiDist" fontAlgn="auto">
              <a:lnSpc>
                <a:spcPct val="105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en-US" dirty="0"/>
              <a:t>Lorem Ipsum is simply dummy text of the printing and typesetting industry.</a:t>
            </a:r>
          </a:p>
        </p:txBody>
      </p:sp>
      <p:sp>
        <p:nvSpPr>
          <p:cNvPr id="5" name="ตัวแทนข้อความ 6">
            <a:extLst>
              <a:ext uri="{FF2B5EF4-FFF2-40B4-BE49-F238E27FC236}">
                <a16:creationId xmlns:a16="http://schemas.microsoft.com/office/drawing/2014/main" xmlns="" id="{189F5E51-9CB4-4155-9342-F65D018F93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44574" y="3767647"/>
            <a:ext cx="2066114" cy="299785"/>
          </a:xfrm>
        </p:spPr>
        <p:txBody>
          <a:bodyPr>
            <a:noAutofit/>
          </a:bodyPr>
          <a:lstStyle>
            <a:lvl1pPr marL="0" indent="0" algn="ctr">
              <a:buNone/>
              <a:defRPr sz="2000" b="1" spc="0" baseline="0">
                <a:solidFill>
                  <a:schemeClr val="accent3"/>
                </a:solidFill>
                <a:effectLst/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LOREM  IPSUM</a:t>
            </a:r>
          </a:p>
        </p:txBody>
      </p:sp>
      <p:sp>
        <p:nvSpPr>
          <p:cNvPr id="6" name="ตัวแทนข้อความ 6">
            <a:extLst>
              <a:ext uri="{FF2B5EF4-FFF2-40B4-BE49-F238E27FC236}">
                <a16:creationId xmlns:a16="http://schemas.microsoft.com/office/drawing/2014/main" xmlns="" id="{5F163B0D-9D21-4E22-9CFB-6B4A827FDE2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9828" y="4115288"/>
            <a:ext cx="2066114" cy="554674"/>
          </a:xfrm>
        </p:spPr>
        <p:txBody>
          <a:bodyPr vert="horz" lIns="91440" tIns="45720" rIns="91440" bIns="45720" rtlCol="0">
            <a:noAutofit/>
          </a:bodyPr>
          <a:lstStyle>
            <a:lvl1pPr algn="thaiDist">
              <a:defRPr lang="en-US" sz="1000" spc="20" baseline="0" dirty="0">
                <a:solidFill>
                  <a:schemeClr val="tx1"/>
                </a:solidFill>
                <a:effectLst/>
              </a:defRPr>
            </a:lvl1pPr>
          </a:lstStyle>
          <a:p>
            <a:pPr marL="0" marR="0" lvl="0" indent="0" algn="thaiDist" fontAlgn="auto">
              <a:lnSpc>
                <a:spcPct val="105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en-US" dirty="0"/>
              <a:t>Lorem Ipsum is simply dummy text of the printing and typesetting industry.</a:t>
            </a:r>
          </a:p>
        </p:txBody>
      </p:sp>
      <p:sp>
        <p:nvSpPr>
          <p:cNvPr id="7" name="ตัวแทนข้อความ 6">
            <a:extLst>
              <a:ext uri="{FF2B5EF4-FFF2-40B4-BE49-F238E27FC236}">
                <a16:creationId xmlns:a16="http://schemas.microsoft.com/office/drawing/2014/main" xmlns="" id="{807CD31E-651A-4F48-8893-9152C4C0D2D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59828" y="3767647"/>
            <a:ext cx="2066114" cy="299785"/>
          </a:xfrm>
        </p:spPr>
        <p:txBody>
          <a:bodyPr>
            <a:noAutofit/>
          </a:bodyPr>
          <a:lstStyle>
            <a:lvl1pPr marL="0" indent="0" algn="ctr">
              <a:buNone/>
              <a:defRPr sz="2000" b="1" spc="0" baseline="0">
                <a:solidFill>
                  <a:schemeClr val="accent3"/>
                </a:solidFill>
                <a:effectLst/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LOREM  IPSUM</a:t>
            </a:r>
          </a:p>
        </p:txBody>
      </p:sp>
      <p:sp>
        <p:nvSpPr>
          <p:cNvPr id="9" name="ตัวแทนข้อความ 386">
            <a:extLst>
              <a:ext uri="{FF2B5EF4-FFF2-40B4-BE49-F238E27FC236}">
                <a16:creationId xmlns:a16="http://schemas.microsoft.com/office/drawing/2014/main" xmlns="" id="{C71C31AE-6E5A-4EEA-9F48-A29E4F4D8C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10284" y="431522"/>
            <a:ext cx="4323433" cy="1063212"/>
          </a:xfrm>
        </p:spPr>
        <p:txBody>
          <a:bodyPr>
            <a:noAutofit/>
          </a:bodyPr>
          <a:lstStyle>
            <a:lvl1pPr marL="0" indent="0" algn="ctr">
              <a:buNone/>
              <a:defRPr sz="3600" b="1" spc="0" baseline="0">
                <a:solidFill>
                  <a:schemeClr val="accent2"/>
                </a:solidFill>
                <a:latin typeface="+mj-lt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Sustainable Waste Management</a:t>
            </a:r>
          </a:p>
        </p:txBody>
      </p:sp>
    </p:spTree>
    <p:extLst>
      <p:ext uri="{BB962C8B-B14F-4D97-AF65-F5344CB8AC3E}">
        <p14:creationId xmlns:p14="http://schemas.microsoft.com/office/powerpoint/2010/main" val="3491837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ตัวแทนข้อความ 111">
            <a:extLst>
              <a:ext uri="{FF2B5EF4-FFF2-40B4-BE49-F238E27FC236}">
                <a16:creationId xmlns:a16="http://schemas.microsoft.com/office/drawing/2014/main" xmlns="" id="{CC725049-3084-4057-AA80-5D560D4A07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89784" y="2365476"/>
            <a:ext cx="2544270" cy="1154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thaiDist">
              <a:lnSpc>
                <a:spcPct val="105000"/>
              </a:lnSpc>
              <a:spcBef>
                <a:spcPts val="750"/>
              </a:spcBef>
              <a:spcAft>
                <a:spcPts val="600"/>
              </a:spcAft>
              <a:buNone/>
              <a:defRPr sz="1100" spc="2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Lorem Ipsum has been the industry's standard dummy text ever since the 1500s, when an unknown printer took a galley of type and scrambled it to make a type specimen book.</a:t>
            </a:r>
          </a:p>
        </p:txBody>
      </p:sp>
      <p:sp>
        <p:nvSpPr>
          <p:cNvPr id="28" name="ตัวแทนข้อความ 111">
            <a:extLst>
              <a:ext uri="{FF2B5EF4-FFF2-40B4-BE49-F238E27FC236}">
                <a16:creationId xmlns:a16="http://schemas.microsoft.com/office/drawing/2014/main" xmlns="" id="{01B8778D-02BB-4B65-B35A-2B5C6A0184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49953" y="3496746"/>
            <a:ext cx="2843000" cy="6715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thaiDist">
              <a:lnSpc>
                <a:spcPct val="105000"/>
              </a:lnSpc>
              <a:spcBef>
                <a:spcPts val="750"/>
              </a:spcBef>
              <a:spcAft>
                <a:spcPts val="600"/>
              </a:spcAft>
              <a:buNone/>
              <a:defRPr sz="1100" spc="2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</p:txBody>
      </p:sp>
      <p:sp>
        <p:nvSpPr>
          <p:cNvPr id="29" name="ตัวแทนข้อความ 111">
            <a:extLst>
              <a:ext uri="{FF2B5EF4-FFF2-40B4-BE49-F238E27FC236}">
                <a16:creationId xmlns:a16="http://schemas.microsoft.com/office/drawing/2014/main" xmlns="" id="{0A606BAD-614F-4141-83CA-9A7C2D964B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83942" y="875324"/>
            <a:ext cx="2558400" cy="6429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thaiDist">
              <a:lnSpc>
                <a:spcPct val="105000"/>
              </a:lnSpc>
              <a:spcBef>
                <a:spcPts val="750"/>
              </a:spcBef>
              <a:spcAft>
                <a:spcPts val="600"/>
              </a:spcAft>
              <a:buNone/>
              <a:defRPr sz="1100" b="1" spc="20" baseline="0">
                <a:solidFill>
                  <a:schemeClr val="bg2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</p:txBody>
      </p:sp>
      <p:sp>
        <p:nvSpPr>
          <p:cNvPr id="30" name="Picture Placeholder 402">
            <a:extLst>
              <a:ext uri="{FF2B5EF4-FFF2-40B4-BE49-F238E27FC236}">
                <a16:creationId xmlns:a16="http://schemas.microsoft.com/office/drawing/2014/main" xmlns="" id="{BD73B8AB-3BC1-4F8F-BCF2-F3614520071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00918" y="486561"/>
            <a:ext cx="3506187" cy="2534545"/>
          </a:xfrm>
          <a:prstGeom prst="roundRect">
            <a:avLst>
              <a:gd name="adj" fmla="val 10790"/>
            </a:avLst>
          </a:prstGeom>
          <a:ln w="6350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073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ข้อความ 6">
            <a:extLst>
              <a:ext uri="{FF2B5EF4-FFF2-40B4-BE49-F238E27FC236}">
                <a16:creationId xmlns:a16="http://schemas.microsoft.com/office/drawing/2014/main" xmlns="" id="{C09C74AE-5A7E-4343-8B83-C07CC2965B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64569" y="1321671"/>
            <a:ext cx="3751768" cy="257011"/>
          </a:xfrm>
        </p:spPr>
        <p:txBody>
          <a:bodyPr>
            <a:noAutofit/>
          </a:bodyPr>
          <a:lstStyle>
            <a:lvl1pPr marL="0" indent="0">
              <a:buNone/>
              <a:defRPr sz="1800" b="1" spc="0" baseline="0">
                <a:solidFill>
                  <a:schemeClr val="bg2"/>
                </a:solidFill>
                <a:latin typeface="+mj-lt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Waste Management</a:t>
            </a:r>
            <a:r>
              <a:rPr lang="th-TH" dirty="0"/>
              <a:t> 01</a:t>
            </a:r>
            <a:endParaRPr lang="en-US" dirty="0"/>
          </a:p>
        </p:txBody>
      </p:sp>
      <p:sp>
        <p:nvSpPr>
          <p:cNvPr id="3" name="ตัวแทนข้อความ 6">
            <a:extLst>
              <a:ext uri="{FF2B5EF4-FFF2-40B4-BE49-F238E27FC236}">
                <a16:creationId xmlns:a16="http://schemas.microsoft.com/office/drawing/2014/main" xmlns="" id="{DA1F06A3-E426-4D01-97AD-7EC7C81B35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97302" y="1654176"/>
            <a:ext cx="3719035" cy="556808"/>
          </a:xfrm>
        </p:spPr>
        <p:txBody>
          <a:bodyPr>
            <a:noAutofit/>
          </a:bodyPr>
          <a:lstStyle>
            <a:lvl1pPr marL="0" indent="0" algn="thaiDist">
              <a:lnSpc>
                <a:spcPct val="100000"/>
              </a:lnSpc>
              <a:buNone/>
              <a:defRPr sz="1000" spc="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Lorem Ipsum has been the industry's standard dummy text ever since the 1500s, when an unknown printer took a galley of type and scrambled it to make a type specimen book.</a:t>
            </a:r>
          </a:p>
        </p:txBody>
      </p:sp>
      <p:sp>
        <p:nvSpPr>
          <p:cNvPr id="4" name="ตัวแทนข้อความ 6">
            <a:extLst>
              <a:ext uri="{FF2B5EF4-FFF2-40B4-BE49-F238E27FC236}">
                <a16:creationId xmlns:a16="http://schemas.microsoft.com/office/drawing/2014/main" xmlns="" id="{076B0DDA-0BD8-4FA4-B192-36FD2C9D93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64569" y="2525752"/>
            <a:ext cx="3751768" cy="257011"/>
          </a:xfrm>
        </p:spPr>
        <p:txBody>
          <a:bodyPr>
            <a:noAutofit/>
          </a:bodyPr>
          <a:lstStyle>
            <a:lvl1pPr marL="0" indent="0">
              <a:buNone/>
              <a:defRPr sz="1800" b="1" spc="0" baseline="0">
                <a:solidFill>
                  <a:schemeClr val="accent3"/>
                </a:solidFill>
                <a:latin typeface="+mj-lt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Waste Management 0</a:t>
            </a:r>
            <a:r>
              <a:rPr lang="th-TH" dirty="0"/>
              <a:t>2</a:t>
            </a:r>
            <a:endParaRPr lang="en-US" dirty="0"/>
          </a:p>
        </p:txBody>
      </p:sp>
      <p:sp>
        <p:nvSpPr>
          <p:cNvPr id="5" name="ตัวแทนข้อความ 6">
            <a:extLst>
              <a:ext uri="{FF2B5EF4-FFF2-40B4-BE49-F238E27FC236}">
                <a16:creationId xmlns:a16="http://schemas.microsoft.com/office/drawing/2014/main" xmlns="" id="{30EA7878-6EA7-43BF-A7B9-4C6AF3C0D8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97302" y="2858257"/>
            <a:ext cx="3719035" cy="556808"/>
          </a:xfrm>
        </p:spPr>
        <p:txBody>
          <a:bodyPr>
            <a:noAutofit/>
          </a:bodyPr>
          <a:lstStyle>
            <a:lvl1pPr marL="0" indent="0" algn="thaiDist">
              <a:lnSpc>
                <a:spcPct val="100000"/>
              </a:lnSpc>
              <a:buNone/>
              <a:defRPr sz="1000" spc="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Lorem Ipsum has been the industry's standard dummy text ever since the 1500s, when an unknown printer took a galley of type and scrambled it to make a type specimen book.</a:t>
            </a:r>
          </a:p>
        </p:txBody>
      </p:sp>
      <p:sp>
        <p:nvSpPr>
          <p:cNvPr id="8" name="ตัวแทนข้อความ 386">
            <a:extLst>
              <a:ext uri="{FF2B5EF4-FFF2-40B4-BE49-F238E27FC236}">
                <a16:creationId xmlns:a16="http://schemas.microsoft.com/office/drawing/2014/main" xmlns="" id="{72B77BF9-ABC5-4FA0-B900-57EEB66280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4892" y="431522"/>
            <a:ext cx="6994217" cy="452398"/>
          </a:xfrm>
        </p:spPr>
        <p:txBody>
          <a:bodyPr>
            <a:noAutofit/>
          </a:bodyPr>
          <a:lstStyle>
            <a:lvl1pPr marL="0" indent="0" algn="ctr">
              <a:buNone/>
              <a:defRPr sz="2800" b="1" spc="0" baseline="0">
                <a:solidFill>
                  <a:schemeClr val="accent2"/>
                </a:solidFill>
                <a:latin typeface="+mj-lt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Why Is Waste Management Important?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xmlns="" id="{9ED480C6-5270-4313-92E8-3C53AD6CF0E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6243" y="1194793"/>
            <a:ext cx="3085157" cy="3326529"/>
          </a:xfrm>
          <a:prstGeom prst="roundRect">
            <a:avLst>
              <a:gd name="adj" fmla="val 11149"/>
            </a:avLst>
          </a:prstGeom>
          <a:ln w="6350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875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ข้อความ 9">
            <a:extLst>
              <a:ext uri="{FF2B5EF4-FFF2-40B4-BE49-F238E27FC236}">
                <a16:creationId xmlns:a16="http://schemas.microsoft.com/office/drawing/2014/main" xmlns="" id="{9B57BFAD-9432-4234-BCC5-E16E27BA841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687366" y="1760721"/>
            <a:ext cx="2544772" cy="692051"/>
          </a:xfrm>
          <a:effectLst/>
        </p:spPr>
        <p:txBody>
          <a:bodyPr>
            <a:noAutofit/>
          </a:bodyPr>
          <a:lstStyle>
            <a:lvl1pPr marL="0" indent="0" algn="thaiDist">
              <a:lnSpc>
                <a:spcPct val="95000"/>
              </a:lnSpc>
              <a:spcBef>
                <a:spcPts val="0"/>
              </a:spcBef>
              <a:buNone/>
              <a:defRPr sz="1000" b="0" spc="0" baseline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 marL="0" marR="0" lvl="0" indent="0" algn="thaiDist" defTabSz="6858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has been the industry's standard dummy text ever since the 1500s, when an unknown printer took a galley of type. </a:t>
            </a:r>
          </a:p>
        </p:txBody>
      </p:sp>
      <p:sp>
        <p:nvSpPr>
          <p:cNvPr id="3" name="ตัวแทนข้อความ 9">
            <a:extLst>
              <a:ext uri="{FF2B5EF4-FFF2-40B4-BE49-F238E27FC236}">
                <a16:creationId xmlns:a16="http://schemas.microsoft.com/office/drawing/2014/main" xmlns="" id="{1BE49869-76E3-4C57-B59F-BBD47A410FA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52475" y="1269924"/>
            <a:ext cx="1701743" cy="243282"/>
          </a:xfrm>
          <a:effectLst/>
        </p:spPr>
        <p:txBody>
          <a:bodyPr>
            <a:no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1600" b="1" spc="0" baseline="0">
                <a:solidFill>
                  <a:schemeClr val="bg1"/>
                </a:solidFill>
                <a:effectLst/>
                <a:latin typeface="+mj-lt"/>
                <a:cs typeface="+mj-cs"/>
              </a:defRPr>
            </a:lvl1pPr>
          </a:lstStyle>
          <a:p>
            <a:r>
              <a:rPr lang="en-US" dirty="0"/>
              <a:t>LOREM IPSUM</a:t>
            </a:r>
          </a:p>
        </p:txBody>
      </p:sp>
      <p:sp>
        <p:nvSpPr>
          <p:cNvPr id="4" name="ตัวแทนข้อความ 9">
            <a:extLst>
              <a:ext uri="{FF2B5EF4-FFF2-40B4-BE49-F238E27FC236}">
                <a16:creationId xmlns:a16="http://schemas.microsoft.com/office/drawing/2014/main" xmlns="" id="{F5727B2E-45D7-4B7B-AC0B-A98758F9099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87366" y="3509562"/>
            <a:ext cx="2544772" cy="692051"/>
          </a:xfrm>
          <a:effectLst/>
        </p:spPr>
        <p:txBody>
          <a:bodyPr>
            <a:noAutofit/>
          </a:bodyPr>
          <a:lstStyle>
            <a:lvl1pPr marL="0" indent="0" algn="thaiDist">
              <a:lnSpc>
                <a:spcPct val="95000"/>
              </a:lnSpc>
              <a:spcBef>
                <a:spcPts val="0"/>
              </a:spcBef>
              <a:buNone/>
              <a:defRPr sz="1000" b="0" spc="0" baseline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 marL="0" marR="0" lvl="0" indent="0" algn="thaiDist" defTabSz="6858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has been the industry's standard dummy text ever since the 1500s, when an unknown printer took a galley of type. </a:t>
            </a:r>
          </a:p>
        </p:txBody>
      </p:sp>
      <p:sp>
        <p:nvSpPr>
          <p:cNvPr id="5" name="ตัวแทนข้อความ 9">
            <a:extLst>
              <a:ext uri="{FF2B5EF4-FFF2-40B4-BE49-F238E27FC236}">
                <a16:creationId xmlns:a16="http://schemas.microsoft.com/office/drawing/2014/main" xmlns="" id="{A244FC82-8852-4AA6-A3D4-3387743D520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52475" y="3018765"/>
            <a:ext cx="1701743" cy="243282"/>
          </a:xfrm>
          <a:effectLst/>
        </p:spPr>
        <p:txBody>
          <a:bodyPr>
            <a:no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1600" b="1" spc="0" baseline="0">
                <a:solidFill>
                  <a:schemeClr val="bg1"/>
                </a:solidFill>
                <a:effectLst/>
                <a:latin typeface="+mj-lt"/>
                <a:cs typeface="+mj-cs"/>
              </a:defRPr>
            </a:lvl1pPr>
          </a:lstStyle>
          <a:p>
            <a:r>
              <a:rPr lang="en-US" dirty="0"/>
              <a:t>LOREM IPSUM</a:t>
            </a:r>
          </a:p>
        </p:txBody>
      </p:sp>
      <p:sp>
        <p:nvSpPr>
          <p:cNvPr id="6" name="ตัวแทนข้อความ 9">
            <a:extLst>
              <a:ext uri="{FF2B5EF4-FFF2-40B4-BE49-F238E27FC236}">
                <a16:creationId xmlns:a16="http://schemas.microsoft.com/office/drawing/2014/main" xmlns="" id="{2715568D-850D-466C-8B6F-E6D724EA0B3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817904" y="1760721"/>
            <a:ext cx="2544772" cy="692051"/>
          </a:xfrm>
          <a:effectLst/>
        </p:spPr>
        <p:txBody>
          <a:bodyPr>
            <a:noAutofit/>
          </a:bodyPr>
          <a:lstStyle>
            <a:lvl1pPr marL="0" indent="0" algn="thaiDist">
              <a:lnSpc>
                <a:spcPct val="95000"/>
              </a:lnSpc>
              <a:spcBef>
                <a:spcPts val="0"/>
              </a:spcBef>
              <a:buNone/>
              <a:defRPr sz="1000" b="0" spc="0" baseline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 marL="0" marR="0" lvl="0" indent="0" algn="thaiDist" defTabSz="6858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has been the industry's standard dummy text ever since the 1500s, when an unknown printer took a galley of type. </a:t>
            </a:r>
          </a:p>
        </p:txBody>
      </p:sp>
      <p:sp>
        <p:nvSpPr>
          <p:cNvPr id="7" name="ตัวแทนข้อความ 9">
            <a:extLst>
              <a:ext uri="{FF2B5EF4-FFF2-40B4-BE49-F238E27FC236}">
                <a16:creationId xmlns:a16="http://schemas.microsoft.com/office/drawing/2014/main" xmlns="" id="{4F9FF860-E405-4EC9-AACB-091ED151C0E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583013" y="1269924"/>
            <a:ext cx="1701743" cy="243282"/>
          </a:xfrm>
          <a:effectLst/>
        </p:spPr>
        <p:txBody>
          <a:bodyPr>
            <a:no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1600" b="1" spc="0" baseline="0">
                <a:solidFill>
                  <a:schemeClr val="bg1"/>
                </a:solidFill>
                <a:effectLst/>
                <a:latin typeface="+mj-lt"/>
                <a:cs typeface="+mj-cs"/>
              </a:defRPr>
            </a:lvl1pPr>
          </a:lstStyle>
          <a:p>
            <a:r>
              <a:rPr lang="en-US" dirty="0"/>
              <a:t>LOREM IPSUM</a:t>
            </a:r>
          </a:p>
        </p:txBody>
      </p:sp>
      <p:sp>
        <p:nvSpPr>
          <p:cNvPr id="8" name="ตัวแทนข้อความ 9">
            <a:extLst>
              <a:ext uri="{FF2B5EF4-FFF2-40B4-BE49-F238E27FC236}">
                <a16:creationId xmlns:a16="http://schemas.microsoft.com/office/drawing/2014/main" xmlns="" id="{860198F5-373A-4F23-A2BA-17AE2648968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17904" y="3509562"/>
            <a:ext cx="2544772" cy="692051"/>
          </a:xfrm>
          <a:effectLst/>
        </p:spPr>
        <p:txBody>
          <a:bodyPr>
            <a:noAutofit/>
          </a:bodyPr>
          <a:lstStyle>
            <a:lvl1pPr marL="0" indent="0" algn="thaiDist">
              <a:lnSpc>
                <a:spcPct val="95000"/>
              </a:lnSpc>
              <a:spcBef>
                <a:spcPts val="0"/>
              </a:spcBef>
              <a:buNone/>
              <a:defRPr sz="1000" b="0" spc="0" baseline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 marL="0" marR="0" lvl="0" indent="0" algn="thaiDist" defTabSz="6858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has been the industry's standard dummy text ever since the 1500s, when an unknown printer took a galley of type. </a:t>
            </a:r>
          </a:p>
        </p:txBody>
      </p:sp>
      <p:sp>
        <p:nvSpPr>
          <p:cNvPr id="9" name="ตัวแทนข้อความ 9">
            <a:extLst>
              <a:ext uri="{FF2B5EF4-FFF2-40B4-BE49-F238E27FC236}">
                <a16:creationId xmlns:a16="http://schemas.microsoft.com/office/drawing/2014/main" xmlns="" id="{00E278BB-EDAE-446B-ABEE-1233F57EC1F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583013" y="3018765"/>
            <a:ext cx="1701743" cy="243282"/>
          </a:xfrm>
          <a:effectLst/>
        </p:spPr>
        <p:txBody>
          <a:bodyPr>
            <a:no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1600" b="1" spc="0" baseline="0">
                <a:solidFill>
                  <a:schemeClr val="bg1"/>
                </a:solidFill>
                <a:effectLst/>
                <a:latin typeface="+mj-lt"/>
                <a:cs typeface="+mj-cs"/>
              </a:defRPr>
            </a:lvl1pPr>
          </a:lstStyle>
          <a:p>
            <a:r>
              <a:rPr lang="en-US" dirty="0"/>
              <a:t>LOREM IPSUM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4EB5DD1B-22D4-44AC-ACEE-C2D029AFCE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768336" y="1367909"/>
            <a:ext cx="224844" cy="21360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B2778740-91C6-4F6B-A421-83F12C92898F}"/>
              </a:ext>
            </a:extLst>
          </p:cNvPr>
          <p:cNvGrpSpPr/>
          <p:nvPr userDrawn="1"/>
        </p:nvGrpSpPr>
        <p:grpSpPr>
          <a:xfrm>
            <a:off x="5424645" y="-649378"/>
            <a:ext cx="4057137" cy="1777746"/>
            <a:chOff x="5424645" y="-649378"/>
            <a:chExt cx="4057137" cy="177774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A452C080-5C9C-492F-8FBE-4B2169672C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35393" flipH="1" flipV="1">
              <a:off x="7875689" y="-477726"/>
              <a:ext cx="1732670" cy="147951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D8EB0992-AE09-4BC8-B72B-06A10ED307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83265" flipH="1" flipV="1">
              <a:off x="7308015" y="-649378"/>
              <a:ext cx="799621" cy="141446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C4D0FB88-5CB7-47CE-A007-B71EB12149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71106" flipH="1" flipV="1">
              <a:off x="5946110" y="-365625"/>
              <a:ext cx="599585" cy="90107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E991D656-DC9B-4A45-8ACF-AC3339A6DF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373660" flipH="1" flipV="1">
              <a:off x="7983186" y="-283555"/>
              <a:ext cx="543611" cy="759117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5D089164-02BE-4300-947D-A20547533E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6727423" y="90360"/>
              <a:ext cx="224735" cy="213695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10D05A12-ACF6-43C3-859F-95E3C159EA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5424645" y="236374"/>
              <a:ext cx="198779" cy="18884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CD41BD9-4059-4852-AB88-EAA4B0F0D5DD}"/>
              </a:ext>
            </a:extLst>
          </p:cNvPr>
          <p:cNvGrpSpPr/>
          <p:nvPr userDrawn="1"/>
        </p:nvGrpSpPr>
        <p:grpSpPr>
          <a:xfrm>
            <a:off x="-931011" y="-688013"/>
            <a:ext cx="5123279" cy="1887815"/>
            <a:chOff x="-931011" y="-688013"/>
            <a:chExt cx="5123279" cy="188781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982F7008-9EC9-476A-B42A-063D0B9D6D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18959" flipH="1" flipV="1">
              <a:off x="-931011" y="-261400"/>
              <a:ext cx="1711221" cy="146120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952115AF-5F7A-4D3E-A754-9AB1E7A937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71332" flipV="1">
              <a:off x="700980" y="-533688"/>
              <a:ext cx="753652" cy="1132613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646EEC38-72A2-463B-9B77-123C151A78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86804" flipH="1" flipV="1">
              <a:off x="1547562" y="-252144"/>
              <a:ext cx="538803" cy="75240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2BFE1744-6469-4B1D-981E-0C768C44B3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868867" y="674719"/>
              <a:ext cx="198779" cy="18884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853950B4-6F73-4349-B815-41AF4D3E53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378504" flipV="1">
              <a:off x="3441937" y="-405005"/>
              <a:ext cx="599585" cy="901076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0DF470B4-5431-4DAC-886B-9605D88373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55218" flipV="1">
              <a:off x="2040114" y="-688013"/>
              <a:ext cx="814773" cy="1441267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0FB3EAF2-E1B1-4151-B133-6C499BB88A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3063320" y="96004"/>
              <a:ext cx="224735" cy="2136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06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663F6467-29A3-4504-BAEB-343CFFF058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2851097"/>
          </a:xfrm>
          <a:custGeom>
            <a:avLst/>
            <a:gdLst>
              <a:gd name="connsiteX0" fmla="*/ 0 w 9144000"/>
              <a:gd name="connsiteY0" fmla="*/ 0 h 2851097"/>
              <a:gd name="connsiteX1" fmla="*/ 9144000 w 9144000"/>
              <a:gd name="connsiteY1" fmla="*/ 0 h 2851097"/>
              <a:gd name="connsiteX2" fmla="*/ 9144000 w 9144000"/>
              <a:gd name="connsiteY2" fmla="*/ 1937439 h 2851097"/>
              <a:gd name="connsiteX3" fmla="*/ 9054947 w 9144000"/>
              <a:gd name="connsiteY3" fmla="*/ 1977296 h 2851097"/>
              <a:gd name="connsiteX4" fmla="*/ 4572000 w 9144000"/>
              <a:gd name="connsiteY4" fmla="*/ 2851097 h 2851097"/>
              <a:gd name="connsiteX5" fmla="*/ 89053 w 9144000"/>
              <a:gd name="connsiteY5" fmla="*/ 1977296 h 2851097"/>
              <a:gd name="connsiteX6" fmla="*/ 0 w 9144000"/>
              <a:gd name="connsiteY6" fmla="*/ 1937439 h 2851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851097">
                <a:moveTo>
                  <a:pt x="0" y="0"/>
                </a:moveTo>
                <a:lnTo>
                  <a:pt x="9144000" y="0"/>
                </a:lnTo>
                <a:lnTo>
                  <a:pt x="9144000" y="1937439"/>
                </a:lnTo>
                <a:lnTo>
                  <a:pt x="9054947" y="1977296"/>
                </a:lnTo>
                <a:cubicBezTo>
                  <a:pt x="7747791" y="2531788"/>
                  <a:pt x="6213309" y="2851097"/>
                  <a:pt x="4572000" y="2851097"/>
                </a:cubicBezTo>
                <a:cubicBezTo>
                  <a:pt x="2930692" y="2851097"/>
                  <a:pt x="1396209" y="2531788"/>
                  <a:pt x="89053" y="1977296"/>
                </a:cubicBezTo>
                <a:lnTo>
                  <a:pt x="0" y="1937439"/>
                </a:lnTo>
                <a:close/>
              </a:path>
            </a:pathLst>
          </a:custGeom>
          <a:ln w="101600">
            <a:solidFill>
              <a:schemeClr val="accent1"/>
            </a:solidFill>
          </a:ln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200" dirty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ตัวแทนข้อความ 386">
            <a:extLst>
              <a:ext uri="{FF2B5EF4-FFF2-40B4-BE49-F238E27FC236}">
                <a16:creationId xmlns:a16="http://schemas.microsoft.com/office/drawing/2014/main" xmlns="" id="{383ED3CB-F3C3-4A7E-B2E9-44F5E70787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8867" y="3350696"/>
            <a:ext cx="8086266" cy="616228"/>
          </a:xfrm>
        </p:spPr>
        <p:txBody>
          <a:bodyPr>
            <a:noAutofit/>
          </a:bodyPr>
          <a:lstStyle>
            <a:lvl1pPr marL="0" indent="0" algn="ctr">
              <a:buNone/>
              <a:defRPr sz="3600" b="1" spc="0" baseline="0">
                <a:solidFill>
                  <a:schemeClr val="accent3"/>
                </a:solidFill>
                <a:latin typeface="+mj-lt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Sustainable Waste Management</a:t>
            </a:r>
          </a:p>
        </p:txBody>
      </p:sp>
      <p:sp>
        <p:nvSpPr>
          <p:cNvPr id="6" name="ตัวแทนข้อความ 43">
            <a:extLst>
              <a:ext uri="{FF2B5EF4-FFF2-40B4-BE49-F238E27FC236}">
                <a16:creationId xmlns:a16="http://schemas.microsoft.com/office/drawing/2014/main" xmlns="" id="{FF1F3218-65A7-4B15-A525-2A6E777F546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064441" y="4276023"/>
            <a:ext cx="5015119" cy="404468"/>
          </a:xfrm>
        </p:spPr>
        <p:txBody>
          <a:bodyPr>
            <a:noAutofit/>
          </a:bodyPr>
          <a:lstStyle>
            <a:lvl1pPr marL="0" indent="0" algn="ctr">
              <a:lnSpc>
                <a:spcPct val="114000"/>
              </a:lnSpc>
              <a:buNone/>
              <a:defRPr sz="1000" b="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semper ante vitae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27785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0EBC2-86AA-4E08-B37A-5CDC5FBAE8C1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C0CE8-9BFA-411F-B7B8-46DEEC796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428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2.png"/><Relationship Id="rId7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Placeholder 49">
            <a:extLst>
              <a:ext uri="{FF2B5EF4-FFF2-40B4-BE49-F238E27FC236}">
                <a16:creationId xmlns:a16="http://schemas.microsoft.com/office/drawing/2014/main" xmlns="" id="{7909FC1E-AF55-4286-914B-029F1C83E1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9060" y="1627666"/>
            <a:ext cx="6889993" cy="700943"/>
          </a:xfrm>
        </p:spPr>
        <p:txBody>
          <a:bodyPr/>
          <a:lstStyle/>
          <a:p>
            <a:r>
              <a:rPr lang="th-TH" sz="3600" dirty="0" smtClean="0">
                <a:solidFill>
                  <a:srgbClr val="002060"/>
                </a:solidFill>
              </a:rPr>
              <a:t>ผลการตรวจสอบรายงานการเงิน</a:t>
            </a:r>
            <a:endParaRPr lang="en-US" sz="3600" dirty="0">
              <a:solidFill>
                <a:srgbClr val="002060"/>
              </a:solidFill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7D8CC589-9B28-401F-BF70-7C15F42F9EB1}"/>
              </a:ext>
            </a:extLst>
          </p:cNvPr>
          <p:cNvGrpSpPr/>
          <p:nvPr/>
        </p:nvGrpSpPr>
        <p:grpSpPr>
          <a:xfrm>
            <a:off x="7782560" y="3664918"/>
            <a:ext cx="1551952" cy="1761416"/>
            <a:chOff x="7874924" y="3826905"/>
            <a:chExt cx="1551952" cy="1761416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xmlns="" id="{BCC6581A-FAD0-4902-BBA7-69FA5BD46A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14405" flipH="1">
              <a:off x="8078794" y="4144321"/>
              <a:ext cx="1348082" cy="1151119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xmlns="" id="{61F4BBC0-9508-4AAE-886E-DB29CA4D59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5159" flipH="1">
              <a:off x="8036927" y="4344941"/>
              <a:ext cx="702904" cy="1243380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xmlns="" id="{F9A4BCF6-824F-413E-8121-EC3E2AFCA2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8978" y="3826905"/>
              <a:ext cx="202919" cy="192952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xmlns="" id="{0B9B2BF5-1E49-4A9E-93F6-56C48E6A28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4924" y="4966631"/>
              <a:ext cx="132926" cy="126280"/>
            </a:xfrm>
            <a:prstGeom prst="rect">
              <a:avLst/>
            </a:prstGeom>
          </p:spPr>
        </p:pic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C46EDD79-87DB-4520-900D-154930B50749}"/>
              </a:ext>
            </a:extLst>
          </p:cNvPr>
          <p:cNvGrpSpPr/>
          <p:nvPr/>
        </p:nvGrpSpPr>
        <p:grpSpPr>
          <a:xfrm flipH="1">
            <a:off x="-189966" y="3664918"/>
            <a:ext cx="1551952" cy="1761416"/>
            <a:chOff x="7874924" y="3826905"/>
            <a:chExt cx="1551952" cy="1761416"/>
          </a:xfrm>
        </p:grpSpPr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xmlns="" id="{DE3A8104-117B-40ED-BC77-DDC916C77F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14405" flipH="1">
              <a:off x="8078794" y="4144321"/>
              <a:ext cx="1348082" cy="1151119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xmlns="" id="{F2851B46-5E82-40FE-AD14-8F606C428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5159" flipH="1">
              <a:off x="8036927" y="4344941"/>
              <a:ext cx="702904" cy="1243380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xmlns="" id="{38A8C1FB-4AAD-4B30-9031-45A087DB2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8978" y="3826905"/>
              <a:ext cx="202919" cy="192952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xmlns="" id="{661EC0EA-9522-4E26-9381-96F433DD8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4924" y="4966631"/>
              <a:ext cx="132926" cy="126280"/>
            </a:xfrm>
            <a:prstGeom prst="rect">
              <a:avLst/>
            </a:prstGeom>
          </p:spPr>
        </p:pic>
      </p:grpSp>
      <p:pic>
        <p:nvPicPr>
          <p:cNvPr id="84" name="Picture 83">
            <a:extLst>
              <a:ext uri="{FF2B5EF4-FFF2-40B4-BE49-F238E27FC236}">
                <a16:creationId xmlns:a16="http://schemas.microsoft.com/office/drawing/2014/main" xmlns="" id="{688EB351-B84D-4AF8-B3C5-63701808C8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57033">
            <a:off x="37878" y="-58601"/>
            <a:ext cx="762326" cy="1145650"/>
          </a:xfrm>
          <a:prstGeom prst="rect">
            <a:avLst/>
          </a:prstGeom>
        </p:spPr>
      </p:pic>
      <p:pic>
        <p:nvPicPr>
          <p:cNvPr id="45" name="Picture 84">
            <a:extLst>
              <a:ext uri="{FF2B5EF4-FFF2-40B4-BE49-F238E27FC236}">
                <a16:creationId xmlns:a16="http://schemas.microsoft.com/office/drawing/2014/main" xmlns="" id="{FBB69621-DAF7-477A-A74B-4EF2D67DA4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90426" flipH="1">
            <a:off x="8020364" y="41244"/>
            <a:ext cx="762326" cy="1145650"/>
          </a:xfrm>
          <a:prstGeom prst="rect">
            <a:avLst/>
          </a:prstGeom>
        </p:spPr>
      </p:pic>
      <p:pic>
        <p:nvPicPr>
          <p:cNvPr id="46" name="Picture 86">
            <a:extLst>
              <a:ext uri="{FF2B5EF4-FFF2-40B4-BE49-F238E27FC236}">
                <a16:creationId xmlns:a16="http://schemas.microsoft.com/office/drawing/2014/main" xmlns="" id="{0D099957-9AEB-457B-A6C1-F681CD7A715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43063" flipH="1">
            <a:off x="8516458" y="126781"/>
            <a:ext cx="619257" cy="1095416"/>
          </a:xfrm>
          <a:prstGeom prst="rect">
            <a:avLst/>
          </a:prstGeom>
        </p:spPr>
      </p:pic>
      <p:sp>
        <p:nvSpPr>
          <p:cNvPr id="47" name="Text Placeholder 49">
            <a:extLst>
              <a:ext uri="{FF2B5EF4-FFF2-40B4-BE49-F238E27FC236}">
                <a16:creationId xmlns:a16="http://schemas.microsoft.com/office/drawing/2014/main" xmlns="" id="{7909FC1E-AF55-4286-914B-029F1C83E1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9545" y="2531504"/>
            <a:ext cx="7526470" cy="700943"/>
          </a:xfrm>
        </p:spPr>
        <p:txBody>
          <a:bodyPr/>
          <a:lstStyle/>
          <a:p>
            <a:r>
              <a:rPr lang="th-TH" sz="3600" dirty="0" smtClean="0">
                <a:solidFill>
                  <a:srgbClr val="002060"/>
                </a:solidFill>
              </a:rPr>
              <a:t>สำหรับปีสิ้นสุดวันที่ 30 กันยายน 2566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7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 Placeholder 51">
            <a:extLst>
              <a:ext uri="{FF2B5EF4-FFF2-40B4-BE49-F238E27FC236}">
                <a16:creationId xmlns:a16="http://schemas.microsoft.com/office/drawing/2014/main" xmlns="" id="{85FA81E1-F9A1-4554-A9D3-F4873A854C4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83330" y="826948"/>
            <a:ext cx="6990242" cy="829232"/>
          </a:xfrm>
        </p:spPr>
        <p:txBody>
          <a:bodyPr/>
          <a:lstStyle/>
          <a:p>
            <a:r>
              <a:rPr lang="th-TH" sz="3200" b="1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   การ</a:t>
            </a:r>
            <a:r>
              <a:rPr lang="th-TH" sz="3200" b="1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บันทึกบัญชีไม่ถูกต้อง</a:t>
            </a:r>
          </a:p>
          <a:p>
            <a:endParaRPr lang="en-US" sz="3200" b="1" dirty="0">
              <a:solidFill>
                <a:srgbClr val="00206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xmlns="" id="{C045B64C-FED4-47BD-9381-3C7AA4D348A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16893" y="703683"/>
            <a:ext cx="1153578" cy="682779"/>
          </a:xfrm>
        </p:spPr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xmlns="" id="{10346C59-D33B-49C8-8E5C-E8AB5271042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672396" y="1518030"/>
            <a:ext cx="6511936" cy="568021"/>
          </a:xfrm>
        </p:spPr>
        <p:txBody>
          <a:bodyPr/>
          <a:lstStyle/>
          <a:p>
            <a:r>
              <a:rPr lang="th-TH" sz="3200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บัญชีรายได้แผ่นดินที่จัดเก็บ และรายได้แผ่นดินที่นำส่งคลัง</a:t>
            </a:r>
            <a:endParaRPr lang="en-US" sz="3200" dirty="0">
              <a:solidFill>
                <a:srgbClr val="002060"/>
              </a:solidFill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xmlns="" id="{688EB351-B84D-4AF8-B3C5-63701808C8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57033">
            <a:off x="-181986" y="-201727"/>
            <a:ext cx="762326" cy="1145650"/>
          </a:xfrm>
          <a:prstGeom prst="rect">
            <a:avLst/>
          </a:prstGeom>
        </p:spPr>
      </p:pic>
      <p:pic>
        <p:nvPicPr>
          <p:cNvPr id="32" name="Picture 83">
            <a:extLst>
              <a:ext uri="{FF2B5EF4-FFF2-40B4-BE49-F238E27FC236}">
                <a16:creationId xmlns:a16="http://schemas.microsoft.com/office/drawing/2014/main" xmlns="" id="{688EB351-B84D-4AF8-B3C5-63701808C8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34432">
            <a:off x="8407996" y="-201726"/>
            <a:ext cx="762326" cy="1145650"/>
          </a:xfrm>
          <a:prstGeom prst="rect">
            <a:avLst/>
          </a:prstGeom>
        </p:spPr>
      </p:pic>
      <p:sp>
        <p:nvSpPr>
          <p:cNvPr id="45" name="Text Placeholder 17">
            <a:extLst>
              <a:ext uri="{FF2B5EF4-FFF2-40B4-BE49-F238E27FC236}">
                <a16:creationId xmlns:a16="http://schemas.microsoft.com/office/drawing/2014/main" xmlns="" id="{012A864F-6CC9-4EE0-8280-BE12E6141A7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306694" y="2287849"/>
            <a:ext cx="6400078" cy="1955580"/>
          </a:xfrm>
          <a:prstGeom prst="rect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anchor="ctr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th-TH" sz="3000" dirty="0" smtClean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การบันทึกบัญชีรายได้ค้างรับ-บุคคลภายนอก 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th-TH" sz="3000" dirty="0" smtClean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(ดอกเบี้ยเงินทดรองราชการ) ให้บันทึกบัญชีเป็นประจำทุกปี 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th-TH" sz="3000" dirty="0" smtClean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ทั้งนี้ จะมีหนังสือแจ้งเวียนในช่วงสิ้นปีงบประมาณ</a:t>
            </a:r>
            <a:endParaRPr lang="en-US" sz="3000" dirty="0">
              <a:solidFill>
                <a:srgbClr val="000000"/>
              </a:solidFill>
              <a:latin typeface="AngsanaUPC" pitchFamily="18" charset="-34"/>
              <a:cs typeface="AngsanaUPC" pitchFamily="18" charset="-34"/>
            </a:endParaRPr>
          </a:p>
        </p:txBody>
      </p:sp>
      <p:grpSp>
        <p:nvGrpSpPr>
          <p:cNvPr id="8" name="Group 69">
            <a:extLst>
              <a:ext uri="{FF2B5EF4-FFF2-40B4-BE49-F238E27FC236}">
                <a16:creationId xmlns:a16="http://schemas.microsoft.com/office/drawing/2014/main" xmlns="" id="{C46EDD79-87DB-4520-900D-154930B50749}"/>
              </a:ext>
            </a:extLst>
          </p:cNvPr>
          <p:cNvGrpSpPr/>
          <p:nvPr/>
        </p:nvGrpSpPr>
        <p:grpSpPr>
          <a:xfrm flipH="1">
            <a:off x="-189966" y="3664918"/>
            <a:ext cx="1551952" cy="1761416"/>
            <a:chOff x="7874924" y="3826905"/>
            <a:chExt cx="1551952" cy="1761416"/>
          </a:xfrm>
        </p:grpSpPr>
        <p:pic>
          <p:nvPicPr>
            <p:cNvPr id="9" name="Picture 70">
              <a:extLst>
                <a:ext uri="{FF2B5EF4-FFF2-40B4-BE49-F238E27FC236}">
                  <a16:creationId xmlns:a16="http://schemas.microsoft.com/office/drawing/2014/main" xmlns="" id="{DE3A8104-117B-40ED-BC77-DDC916C77F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14405" flipH="1">
              <a:off x="8078794" y="4144321"/>
              <a:ext cx="1348082" cy="1151119"/>
            </a:xfrm>
            <a:prstGeom prst="rect">
              <a:avLst/>
            </a:prstGeom>
          </p:spPr>
        </p:pic>
        <p:pic>
          <p:nvPicPr>
            <p:cNvPr id="10" name="Picture 71">
              <a:extLst>
                <a:ext uri="{FF2B5EF4-FFF2-40B4-BE49-F238E27FC236}">
                  <a16:creationId xmlns:a16="http://schemas.microsoft.com/office/drawing/2014/main" xmlns="" id="{F2851B46-5E82-40FE-AD14-8F606C428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5159" flipH="1">
              <a:off x="8036927" y="4344941"/>
              <a:ext cx="702904" cy="1243380"/>
            </a:xfrm>
            <a:prstGeom prst="rect">
              <a:avLst/>
            </a:prstGeom>
          </p:spPr>
        </p:pic>
        <p:pic>
          <p:nvPicPr>
            <p:cNvPr id="11" name="Picture 72">
              <a:extLst>
                <a:ext uri="{FF2B5EF4-FFF2-40B4-BE49-F238E27FC236}">
                  <a16:creationId xmlns:a16="http://schemas.microsoft.com/office/drawing/2014/main" xmlns="" id="{38A8C1FB-4AAD-4B30-9031-45A087DB2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8978" y="3826905"/>
              <a:ext cx="202919" cy="192952"/>
            </a:xfrm>
            <a:prstGeom prst="rect">
              <a:avLst/>
            </a:prstGeom>
          </p:spPr>
        </p:pic>
        <p:pic>
          <p:nvPicPr>
            <p:cNvPr id="12" name="Picture 73">
              <a:extLst>
                <a:ext uri="{FF2B5EF4-FFF2-40B4-BE49-F238E27FC236}">
                  <a16:creationId xmlns:a16="http://schemas.microsoft.com/office/drawing/2014/main" xmlns="" id="{661EC0EA-9522-4E26-9381-96F433DD8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4924" y="4966631"/>
              <a:ext cx="132926" cy="126280"/>
            </a:xfrm>
            <a:prstGeom prst="rect">
              <a:avLst/>
            </a:prstGeom>
          </p:spPr>
        </p:pic>
      </p:grpSp>
      <p:grpSp>
        <p:nvGrpSpPr>
          <p:cNvPr id="13" name="Group 68">
            <a:extLst>
              <a:ext uri="{FF2B5EF4-FFF2-40B4-BE49-F238E27FC236}">
                <a16:creationId xmlns:a16="http://schemas.microsoft.com/office/drawing/2014/main" xmlns="" id="{7D8CC589-9B28-401F-BF70-7C15F42F9EB1}"/>
              </a:ext>
            </a:extLst>
          </p:cNvPr>
          <p:cNvGrpSpPr/>
          <p:nvPr/>
        </p:nvGrpSpPr>
        <p:grpSpPr>
          <a:xfrm>
            <a:off x="7782560" y="3664918"/>
            <a:ext cx="1551952" cy="1761416"/>
            <a:chOff x="7874924" y="3826905"/>
            <a:chExt cx="1551952" cy="1761416"/>
          </a:xfrm>
        </p:grpSpPr>
        <p:pic>
          <p:nvPicPr>
            <p:cNvPr id="14" name="Picture 64">
              <a:extLst>
                <a:ext uri="{FF2B5EF4-FFF2-40B4-BE49-F238E27FC236}">
                  <a16:creationId xmlns:a16="http://schemas.microsoft.com/office/drawing/2014/main" xmlns="" id="{BCC6581A-FAD0-4902-BBA7-69FA5BD46A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14405" flipH="1">
              <a:off x="8078794" y="4144321"/>
              <a:ext cx="1348082" cy="1151119"/>
            </a:xfrm>
            <a:prstGeom prst="rect">
              <a:avLst/>
            </a:prstGeom>
          </p:spPr>
        </p:pic>
        <p:pic>
          <p:nvPicPr>
            <p:cNvPr id="15" name="Picture 65">
              <a:extLst>
                <a:ext uri="{FF2B5EF4-FFF2-40B4-BE49-F238E27FC236}">
                  <a16:creationId xmlns:a16="http://schemas.microsoft.com/office/drawing/2014/main" xmlns="" id="{61F4BBC0-9508-4AAE-886E-DB29CA4D59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5159" flipH="1">
              <a:off x="8036927" y="4344941"/>
              <a:ext cx="702904" cy="1243380"/>
            </a:xfrm>
            <a:prstGeom prst="rect">
              <a:avLst/>
            </a:prstGeom>
          </p:spPr>
        </p:pic>
        <p:pic>
          <p:nvPicPr>
            <p:cNvPr id="16" name="Picture 66">
              <a:extLst>
                <a:ext uri="{FF2B5EF4-FFF2-40B4-BE49-F238E27FC236}">
                  <a16:creationId xmlns:a16="http://schemas.microsoft.com/office/drawing/2014/main" xmlns="" id="{F9A4BCF6-824F-413E-8121-EC3E2AFCA2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8978" y="3826905"/>
              <a:ext cx="202919" cy="192952"/>
            </a:xfrm>
            <a:prstGeom prst="rect">
              <a:avLst/>
            </a:prstGeom>
          </p:spPr>
        </p:pic>
        <p:pic>
          <p:nvPicPr>
            <p:cNvPr id="17" name="Picture 67">
              <a:extLst>
                <a:ext uri="{FF2B5EF4-FFF2-40B4-BE49-F238E27FC236}">
                  <a16:creationId xmlns:a16="http://schemas.microsoft.com/office/drawing/2014/main" xmlns="" id="{0B9B2BF5-1E49-4A9E-93F6-56C48E6A28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4924" y="4966631"/>
              <a:ext cx="132926" cy="1262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083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 Placeholder 51">
            <a:extLst>
              <a:ext uri="{FF2B5EF4-FFF2-40B4-BE49-F238E27FC236}">
                <a16:creationId xmlns:a16="http://schemas.microsoft.com/office/drawing/2014/main" xmlns="" id="{85FA81E1-F9A1-4554-A9D3-F4873A854C4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45925" y="807996"/>
            <a:ext cx="6990242" cy="829232"/>
          </a:xfrm>
        </p:spPr>
        <p:txBody>
          <a:bodyPr/>
          <a:lstStyle/>
          <a:p>
            <a:r>
              <a:rPr lang="th-TH" sz="3200" b="1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การปฏิบัติไม่เป็นไปตามที่ระเบียบกำหนด</a:t>
            </a:r>
          </a:p>
          <a:p>
            <a:endParaRPr lang="en-US" sz="3200" b="1" dirty="0">
              <a:solidFill>
                <a:srgbClr val="00206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xmlns="" id="{C045B64C-FED4-47BD-9381-3C7AA4D348A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79016" y="721802"/>
            <a:ext cx="1153578" cy="682779"/>
          </a:xfrm>
        </p:spPr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xmlns="" id="{10346C59-D33B-49C8-8E5C-E8AB5271042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409846" y="1318864"/>
            <a:ext cx="5583797" cy="568021"/>
          </a:xfrm>
        </p:spPr>
        <p:txBody>
          <a:bodyPr/>
          <a:lstStyle/>
          <a:p>
            <a:r>
              <a:rPr lang="th-TH" sz="3200" b="1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บัญชีลูกหนี้เงินยืมราชการ</a:t>
            </a:r>
            <a:endParaRPr lang="en-US" sz="3200" b="1" dirty="0">
              <a:solidFill>
                <a:srgbClr val="002060"/>
              </a:solidFill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xmlns="" id="{688EB351-B84D-4AF8-B3C5-63701808C8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57033">
            <a:off x="-181986" y="-201727"/>
            <a:ext cx="762326" cy="1145650"/>
          </a:xfrm>
          <a:prstGeom prst="rect">
            <a:avLst/>
          </a:prstGeom>
        </p:spPr>
      </p:pic>
      <p:pic>
        <p:nvPicPr>
          <p:cNvPr id="32" name="Picture 83">
            <a:extLst>
              <a:ext uri="{FF2B5EF4-FFF2-40B4-BE49-F238E27FC236}">
                <a16:creationId xmlns:a16="http://schemas.microsoft.com/office/drawing/2014/main" xmlns="" id="{688EB351-B84D-4AF8-B3C5-63701808C8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34432">
            <a:off x="8407996" y="-201726"/>
            <a:ext cx="762326" cy="1145650"/>
          </a:xfrm>
          <a:prstGeom prst="rect">
            <a:avLst/>
          </a:prstGeom>
        </p:spPr>
      </p:pic>
      <p:sp>
        <p:nvSpPr>
          <p:cNvPr id="46" name="Text Placeholder 17">
            <a:extLst>
              <a:ext uri="{FF2B5EF4-FFF2-40B4-BE49-F238E27FC236}">
                <a16:creationId xmlns:a16="http://schemas.microsoft.com/office/drawing/2014/main" xmlns="" id="{012A864F-6CC9-4EE0-8280-BE12E6141A7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43463" y="1931582"/>
            <a:ext cx="8245695" cy="2890584"/>
          </a:xfrm>
          <a:prstGeom prst="rect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anchor="ctr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th-TH" sz="3000" dirty="0" smtClean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3.1 ระเบียบกระทรวงการคลังว่าด้วยการเบิกเงินจากคลัง  การรับเงิน  การจ่ายเงิน การเก็บรักษาเงิน และการนำเงินส่งคลัง พ.ศ. 2562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3000" dirty="0" smtClean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กำหนดให้ผู้ยืมส่งหลักฐานการจ่ายและเงินเหลือจ่ายที่ยืมไป (ถ้ามี)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3000" dirty="0" smtClean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ภายในกำหนดระยะเวลาสรุปดังนี้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th-TH" sz="3000" dirty="0" smtClean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	- </a:t>
            </a:r>
            <a:r>
              <a:rPr lang="th-TH" sz="3000" spc="-50" dirty="0" smtClean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ค่าใช้จ่ายในการเดินทางไปราชการ ภายใน 15 วันนับจากวันกลับมาถึง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th-TH" sz="3000" dirty="0" smtClean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	- ค่าใช้จ่ายอื่น ๆ ภายใน 30 วันนับแต่วันที่ได้รับเงิน</a:t>
            </a:r>
          </a:p>
        </p:txBody>
      </p:sp>
      <p:grpSp>
        <p:nvGrpSpPr>
          <p:cNvPr id="8" name="Group 69">
            <a:extLst>
              <a:ext uri="{FF2B5EF4-FFF2-40B4-BE49-F238E27FC236}">
                <a16:creationId xmlns:a16="http://schemas.microsoft.com/office/drawing/2014/main" xmlns="" id="{C46EDD79-87DB-4520-900D-154930B50749}"/>
              </a:ext>
            </a:extLst>
          </p:cNvPr>
          <p:cNvGrpSpPr/>
          <p:nvPr/>
        </p:nvGrpSpPr>
        <p:grpSpPr>
          <a:xfrm flipH="1">
            <a:off x="-189966" y="3664918"/>
            <a:ext cx="1551952" cy="1761416"/>
            <a:chOff x="7874924" y="3826905"/>
            <a:chExt cx="1551952" cy="1761416"/>
          </a:xfrm>
        </p:grpSpPr>
        <p:pic>
          <p:nvPicPr>
            <p:cNvPr id="9" name="Picture 70">
              <a:extLst>
                <a:ext uri="{FF2B5EF4-FFF2-40B4-BE49-F238E27FC236}">
                  <a16:creationId xmlns:a16="http://schemas.microsoft.com/office/drawing/2014/main" xmlns="" id="{DE3A8104-117B-40ED-BC77-DDC916C77F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14405" flipH="1">
              <a:off x="8078794" y="4144321"/>
              <a:ext cx="1348082" cy="1151119"/>
            </a:xfrm>
            <a:prstGeom prst="rect">
              <a:avLst/>
            </a:prstGeom>
          </p:spPr>
        </p:pic>
        <p:pic>
          <p:nvPicPr>
            <p:cNvPr id="10" name="Picture 71">
              <a:extLst>
                <a:ext uri="{FF2B5EF4-FFF2-40B4-BE49-F238E27FC236}">
                  <a16:creationId xmlns:a16="http://schemas.microsoft.com/office/drawing/2014/main" xmlns="" id="{F2851B46-5E82-40FE-AD14-8F606C428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5159" flipH="1">
              <a:off x="8036927" y="4344941"/>
              <a:ext cx="702904" cy="1243380"/>
            </a:xfrm>
            <a:prstGeom prst="rect">
              <a:avLst/>
            </a:prstGeom>
          </p:spPr>
        </p:pic>
        <p:pic>
          <p:nvPicPr>
            <p:cNvPr id="11" name="Picture 72">
              <a:extLst>
                <a:ext uri="{FF2B5EF4-FFF2-40B4-BE49-F238E27FC236}">
                  <a16:creationId xmlns:a16="http://schemas.microsoft.com/office/drawing/2014/main" xmlns="" id="{38A8C1FB-4AAD-4B30-9031-45A087DB2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8978" y="3826905"/>
              <a:ext cx="202919" cy="192952"/>
            </a:xfrm>
            <a:prstGeom prst="rect">
              <a:avLst/>
            </a:prstGeom>
          </p:spPr>
        </p:pic>
        <p:pic>
          <p:nvPicPr>
            <p:cNvPr id="12" name="Picture 73">
              <a:extLst>
                <a:ext uri="{FF2B5EF4-FFF2-40B4-BE49-F238E27FC236}">
                  <a16:creationId xmlns:a16="http://schemas.microsoft.com/office/drawing/2014/main" xmlns="" id="{661EC0EA-9522-4E26-9381-96F433DD8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4924" y="4966631"/>
              <a:ext cx="132926" cy="1262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195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 Placeholder 51">
            <a:extLst>
              <a:ext uri="{FF2B5EF4-FFF2-40B4-BE49-F238E27FC236}">
                <a16:creationId xmlns:a16="http://schemas.microsoft.com/office/drawing/2014/main" xmlns="" id="{85FA81E1-F9A1-4554-A9D3-F4873A854C4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45925" y="807996"/>
            <a:ext cx="6990242" cy="829232"/>
          </a:xfrm>
        </p:spPr>
        <p:txBody>
          <a:bodyPr/>
          <a:lstStyle/>
          <a:p>
            <a:r>
              <a:rPr lang="th-TH" sz="3200" b="1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การปฏิบัติไม่เป็นไปตามที่ระเบียบ</a:t>
            </a:r>
            <a:r>
              <a:rPr lang="th-TH" sz="3200" b="1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กำหนด (ต่อ)</a:t>
            </a:r>
            <a:endParaRPr lang="th-TH" sz="3200" b="1" dirty="0">
              <a:solidFill>
                <a:srgbClr val="002060"/>
              </a:solidFill>
              <a:latin typeface="AngsanaUPC" pitchFamily="18" charset="-34"/>
              <a:cs typeface="AngsanaUPC" pitchFamily="18" charset="-34"/>
            </a:endParaRPr>
          </a:p>
          <a:p>
            <a:endParaRPr lang="en-US" sz="3200" b="1" dirty="0">
              <a:solidFill>
                <a:srgbClr val="00206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xmlns="" id="{C045B64C-FED4-47BD-9381-3C7AA4D348A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79016" y="721802"/>
            <a:ext cx="1153578" cy="682779"/>
          </a:xfrm>
        </p:spPr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xmlns="" id="{10346C59-D33B-49C8-8E5C-E8AB5271042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409846" y="1318864"/>
            <a:ext cx="5583797" cy="568021"/>
          </a:xfrm>
        </p:spPr>
        <p:txBody>
          <a:bodyPr/>
          <a:lstStyle/>
          <a:p>
            <a:r>
              <a:rPr lang="th-TH" sz="3200" b="1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บัญชีลูกหนี้เงินยืมราชการ</a:t>
            </a:r>
            <a:endParaRPr lang="en-US" sz="3200" b="1" dirty="0">
              <a:solidFill>
                <a:srgbClr val="002060"/>
              </a:solidFill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xmlns="" id="{688EB351-B84D-4AF8-B3C5-63701808C8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57033">
            <a:off x="-181986" y="-201727"/>
            <a:ext cx="762326" cy="1145650"/>
          </a:xfrm>
          <a:prstGeom prst="rect">
            <a:avLst/>
          </a:prstGeom>
        </p:spPr>
      </p:pic>
      <p:pic>
        <p:nvPicPr>
          <p:cNvPr id="32" name="Picture 83">
            <a:extLst>
              <a:ext uri="{FF2B5EF4-FFF2-40B4-BE49-F238E27FC236}">
                <a16:creationId xmlns:a16="http://schemas.microsoft.com/office/drawing/2014/main" xmlns="" id="{688EB351-B84D-4AF8-B3C5-63701808C8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34432">
            <a:off x="8407996" y="-201726"/>
            <a:ext cx="762326" cy="1145650"/>
          </a:xfrm>
          <a:prstGeom prst="rect">
            <a:avLst/>
          </a:prstGeom>
        </p:spPr>
      </p:pic>
      <p:sp>
        <p:nvSpPr>
          <p:cNvPr id="45" name="Text Placeholder 17">
            <a:extLst>
              <a:ext uri="{FF2B5EF4-FFF2-40B4-BE49-F238E27FC236}">
                <a16:creationId xmlns:a16="http://schemas.microsoft.com/office/drawing/2014/main" xmlns="" id="{012A864F-6CC9-4EE0-8280-BE12E6141A7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823977" y="2061176"/>
            <a:ext cx="6965181" cy="2674725"/>
          </a:xfrm>
          <a:prstGeom prst="rect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anchor="ctr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3.2 </a:t>
            </a:r>
            <a:r>
              <a:rPr lang="th-TH" sz="2400" dirty="0" smtClean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 ระเบียบ</a:t>
            </a:r>
            <a:r>
              <a:rPr lang="th-TH" sz="2400" dirty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กระทรวงการคลังว่าด้วยการเบิกเงินจากคลัง  การรับเงิน  การ</a:t>
            </a:r>
            <a:r>
              <a:rPr lang="th-TH" sz="2400" dirty="0" smtClean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จ่ายเงิน   </a:t>
            </a:r>
            <a:r>
              <a:rPr lang="th-TH" sz="2400" dirty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การเก็บรักษาเงิน และการนำเงินส่งคลัง พ.ศ. 2562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2400" dirty="0" smtClean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กำหนดให้</a:t>
            </a:r>
            <a:r>
              <a:rPr lang="th-TH" sz="2400" dirty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ผู้</a:t>
            </a:r>
            <a:r>
              <a:rPr lang="th-TH" sz="2400" dirty="0" smtClean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มีอำนาจ</a:t>
            </a:r>
            <a:r>
              <a:rPr lang="th-TH" sz="2400" dirty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พิจารณาอนุมัติให้ยืม</a:t>
            </a:r>
            <a:r>
              <a:rPr lang="th-TH" sz="2400" dirty="0" smtClean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เฉพาะเท่าที่จำเป็น </a:t>
            </a:r>
            <a:r>
              <a:rPr lang="th-TH" sz="2400" dirty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และห้ามมิให้อนุมัติให้ยืมเงินรายใหม่ในเมื่อผู้ยืมมิได้ชาระคืนเงินยืมรายเก่าให้เสร็จสิ้นไปก่อน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2400" b="1" dirty="0" smtClean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       กรณีคืนเงินสดเกินกว่าร้อยละ 20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2400" dirty="0" smtClean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      	-  ควรประมาณการค่าใช้จ่ายให้สอดคล้องกับค่าใช้จ่ายที่คาดว่าจะเกิดขึ้นจริง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2400" dirty="0" smtClean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	-  ถ้ามีการส่งใช้เงินสดเกินกว่าร้อยละ 20 ให้ระบุสาเหตุที่เหมาะสม</a:t>
            </a:r>
            <a:endParaRPr lang="en-US" sz="2400" dirty="0">
              <a:solidFill>
                <a:srgbClr val="000000"/>
              </a:solidFill>
              <a:latin typeface="AngsanaUPC" pitchFamily="18" charset="-34"/>
              <a:cs typeface="AngsanaUPC" pitchFamily="18" charset="-34"/>
            </a:endParaRPr>
          </a:p>
        </p:txBody>
      </p:sp>
      <p:grpSp>
        <p:nvGrpSpPr>
          <p:cNvPr id="8" name="Group 69">
            <a:extLst>
              <a:ext uri="{FF2B5EF4-FFF2-40B4-BE49-F238E27FC236}">
                <a16:creationId xmlns:a16="http://schemas.microsoft.com/office/drawing/2014/main" xmlns="" id="{C46EDD79-87DB-4520-900D-154930B50749}"/>
              </a:ext>
            </a:extLst>
          </p:cNvPr>
          <p:cNvGrpSpPr/>
          <p:nvPr/>
        </p:nvGrpSpPr>
        <p:grpSpPr>
          <a:xfrm flipH="1">
            <a:off x="-189966" y="3664918"/>
            <a:ext cx="1551952" cy="1761416"/>
            <a:chOff x="7874924" y="3826905"/>
            <a:chExt cx="1551952" cy="1761416"/>
          </a:xfrm>
        </p:grpSpPr>
        <p:pic>
          <p:nvPicPr>
            <p:cNvPr id="9" name="Picture 70">
              <a:extLst>
                <a:ext uri="{FF2B5EF4-FFF2-40B4-BE49-F238E27FC236}">
                  <a16:creationId xmlns:a16="http://schemas.microsoft.com/office/drawing/2014/main" xmlns="" id="{DE3A8104-117B-40ED-BC77-DDC916C77F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14405" flipH="1">
              <a:off x="8078794" y="4144321"/>
              <a:ext cx="1348082" cy="1151119"/>
            </a:xfrm>
            <a:prstGeom prst="rect">
              <a:avLst/>
            </a:prstGeom>
          </p:spPr>
        </p:pic>
        <p:pic>
          <p:nvPicPr>
            <p:cNvPr id="10" name="Picture 71">
              <a:extLst>
                <a:ext uri="{FF2B5EF4-FFF2-40B4-BE49-F238E27FC236}">
                  <a16:creationId xmlns:a16="http://schemas.microsoft.com/office/drawing/2014/main" xmlns="" id="{F2851B46-5E82-40FE-AD14-8F606C428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5159" flipH="1">
              <a:off x="8036927" y="4344941"/>
              <a:ext cx="702904" cy="1243380"/>
            </a:xfrm>
            <a:prstGeom prst="rect">
              <a:avLst/>
            </a:prstGeom>
          </p:spPr>
        </p:pic>
        <p:pic>
          <p:nvPicPr>
            <p:cNvPr id="11" name="Picture 72">
              <a:extLst>
                <a:ext uri="{FF2B5EF4-FFF2-40B4-BE49-F238E27FC236}">
                  <a16:creationId xmlns:a16="http://schemas.microsoft.com/office/drawing/2014/main" xmlns="" id="{38A8C1FB-4AAD-4B30-9031-45A087DB2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8978" y="3826905"/>
              <a:ext cx="202919" cy="192952"/>
            </a:xfrm>
            <a:prstGeom prst="rect">
              <a:avLst/>
            </a:prstGeom>
          </p:spPr>
        </p:pic>
        <p:pic>
          <p:nvPicPr>
            <p:cNvPr id="12" name="Picture 73">
              <a:extLst>
                <a:ext uri="{FF2B5EF4-FFF2-40B4-BE49-F238E27FC236}">
                  <a16:creationId xmlns:a16="http://schemas.microsoft.com/office/drawing/2014/main" xmlns="" id="{661EC0EA-9522-4E26-9381-96F433DD8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4924" y="4966631"/>
              <a:ext cx="132926" cy="1262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294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>
            <a:extLst>
              <a:ext uri="{FF2B5EF4-FFF2-40B4-BE49-F238E27FC236}">
                <a16:creationId xmlns:a16="http://schemas.microsoft.com/office/drawing/2014/main" xmlns="" id="{688EB351-B84D-4AF8-B3C5-63701808C8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57033">
            <a:off x="-181986" y="-201727"/>
            <a:ext cx="762326" cy="1145650"/>
          </a:xfrm>
          <a:prstGeom prst="rect">
            <a:avLst/>
          </a:prstGeom>
        </p:spPr>
      </p:pic>
      <p:pic>
        <p:nvPicPr>
          <p:cNvPr id="32" name="Picture 83">
            <a:extLst>
              <a:ext uri="{FF2B5EF4-FFF2-40B4-BE49-F238E27FC236}">
                <a16:creationId xmlns:a16="http://schemas.microsoft.com/office/drawing/2014/main" xmlns="" id="{688EB351-B84D-4AF8-B3C5-63701808C8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34432">
            <a:off x="8407996" y="-201726"/>
            <a:ext cx="762326" cy="1145650"/>
          </a:xfrm>
          <a:prstGeom prst="rect">
            <a:avLst/>
          </a:prstGeom>
        </p:spPr>
      </p:pic>
      <p:grpSp>
        <p:nvGrpSpPr>
          <p:cNvPr id="8" name="Group 69">
            <a:extLst>
              <a:ext uri="{FF2B5EF4-FFF2-40B4-BE49-F238E27FC236}">
                <a16:creationId xmlns:a16="http://schemas.microsoft.com/office/drawing/2014/main" xmlns="" id="{C46EDD79-87DB-4520-900D-154930B50749}"/>
              </a:ext>
            </a:extLst>
          </p:cNvPr>
          <p:cNvGrpSpPr/>
          <p:nvPr/>
        </p:nvGrpSpPr>
        <p:grpSpPr>
          <a:xfrm flipH="1">
            <a:off x="-189966" y="3664918"/>
            <a:ext cx="1551952" cy="1761416"/>
            <a:chOff x="7874924" y="3826905"/>
            <a:chExt cx="1551952" cy="1761416"/>
          </a:xfrm>
        </p:grpSpPr>
        <p:pic>
          <p:nvPicPr>
            <p:cNvPr id="9" name="Picture 70">
              <a:extLst>
                <a:ext uri="{FF2B5EF4-FFF2-40B4-BE49-F238E27FC236}">
                  <a16:creationId xmlns:a16="http://schemas.microsoft.com/office/drawing/2014/main" xmlns="" id="{DE3A8104-117B-40ED-BC77-DDC916C77F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14405" flipH="1">
              <a:off x="8078794" y="4144321"/>
              <a:ext cx="1348082" cy="1151119"/>
            </a:xfrm>
            <a:prstGeom prst="rect">
              <a:avLst/>
            </a:prstGeom>
          </p:spPr>
        </p:pic>
        <p:pic>
          <p:nvPicPr>
            <p:cNvPr id="10" name="Picture 71">
              <a:extLst>
                <a:ext uri="{FF2B5EF4-FFF2-40B4-BE49-F238E27FC236}">
                  <a16:creationId xmlns:a16="http://schemas.microsoft.com/office/drawing/2014/main" xmlns="" id="{F2851B46-5E82-40FE-AD14-8F606C428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5159" flipH="1">
              <a:off x="8036927" y="4344941"/>
              <a:ext cx="702904" cy="1243380"/>
            </a:xfrm>
            <a:prstGeom prst="rect">
              <a:avLst/>
            </a:prstGeom>
          </p:spPr>
        </p:pic>
        <p:pic>
          <p:nvPicPr>
            <p:cNvPr id="11" name="Picture 72">
              <a:extLst>
                <a:ext uri="{FF2B5EF4-FFF2-40B4-BE49-F238E27FC236}">
                  <a16:creationId xmlns:a16="http://schemas.microsoft.com/office/drawing/2014/main" xmlns="" id="{38A8C1FB-4AAD-4B30-9031-45A087DB2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8978" y="3826905"/>
              <a:ext cx="202919" cy="192952"/>
            </a:xfrm>
            <a:prstGeom prst="rect">
              <a:avLst/>
            </a:prstGeom>
          </p:spPr>
        </p:pic>
        <p:pic>
          <p:nvPicPr>
            <p:cNvPr id="12" name="Picture 73">
              <a:extLst>
                <a:ext uri="{FF2B5EF4-FFF2-40B4-BE49-F238E27FC236}">
                  <a16:creationId xmlns:a16="http://schemas.microsoft.com/office/drawing/2014/main" xmlns="" id="{661EC0EA-9522-4E26-9381-96F433DD8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4924" y="4966631"/>
              <a:ext cx="132926" cy="126280"/>
            </a:xfrm>
            <a:prstGeom prst="rect">
              <a:avLst/>
            </a:prstGeom>
          </p:spPr>
        </p:pic>
      </p:grpSp>
      <p:sp>
        <p:nvSpPr>
          <p:cNvPr id="16" name="Text Placeholder 17">
            <a:extLst>
              <a:ext uri="{FF2B5EF4-FFF2-40B4-BE49-F238E27FC236}">
                <a16:creationId xmlns:a16="http://schemas.microsoft.com/office/drawing/2014/main" xmlns="" id="{012A864F-6CC9-4EE0-8280-BE12E6141A7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20540" y="882505"/>
            <a:ext cx="6160167" cy="1376413"/>
          </a:xfrm>
          <a:prstGeom prst="rect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anchor="ctr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2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1. หัวหน้า</a:t>
            </a: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หน่วยงานของรัฐหรือหัวหน้าหน่วยพัสดุตามข้อ 205 แต่งตั้งผู้รับผิดชอบในการตรวจสอบพัสดุ </a:t>
            </a:r>
            <a:endParaRPr lang="th-TH" sz="2800" dirty="0" smtClean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2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ในช่วง</a:t>
            </a: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เดือนใดของทุก</a:t>
            </a:r>
            <a:r>
              <a:rPr lang="th-TH" sz="2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ปี</a:t>
            </a:r>
          </a:p>
        </p:txBody>
      </p:sp>
      <p:sp>
        <p:nvSpPr>
          <p:cNvPr id="2" name="กระจาย 1 1"/>
          <p:cNvSpPr/>
          <p:nvPr/>
        </p:nvSpPr>
        <p:spPr>
          <a:xfrm>
            <a:off x="558266" y="-141983"/>
            <a:ext cx="2646948" cy="114358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คำถาม</a:t>
            </a:r>
            <a:endParaRPr lang="th-TH" sz="48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xmlns="" id="{012A864F-6CC9-4EE0-8280-BE12E6141A7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349593" y="2418762"/>
            <a:ext cx="4435085" cy="2492311"/>
          </a:xfrm>
          <a:prstGeom prst="rect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anchor="ctr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th-TH" sz="3600" dirty="0" smtClean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3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ก. เดือนมกราคม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3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ข. เดือนมิถุนายน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3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ค. </a:t>
            </a:r>
            <a:r>
              <a:rPr lang="th-TH" sz="3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เดือนกันยายน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3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ง. เดือนตุลาคม</a:t>
            </a:r>
            <a:endParaRPr lang="th-TH" sz="3600" dirty="0" smtClean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600" dirty="0">
              <a:solidFill>
                <a:srgbClr val="000000"/>
              </a:solidFill>
              <a:latin typeface="AngsanaUPC" pitchFamily="18" charset="-34"/>
              <a:cs typeface="Angsan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2543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>
            <a:extLst>
              <a:ext uri="{FF2B5EF4-FFF2-40B4-BE49-F238E27FC236}">
                <a16:creationId xmlns:a16="http://schemas.microsoft.com/office/drawing/2014/main" xmlns="" id="{688EB351-B84D-4AF8-B3C5-63701808C8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57033">
            <a:off x="-181986" y="-201727"/>
            <a:ext cx="762326" cy="1145650"/>
          </a:xfrm>
          <a:prstGeom prst="rect">
            <a:avLst/>
          </a:prstGeom>
        </p:spPr>
      </p:pic>
      <p:pic>
        <p:nvPicPr>
          <p:cNvPr id="32" name="Picture 83">
            <a:extLst>
              <a:ext uri="{FF2B5EF4-FFF2-40B4-BE49-F238E27FC236}">
                <a16:creationId xmlns:a16="http://schemas.microsoft.com/office/drawing/2014/main" xmlns="" id="{688EB351-B84D-4AF8-B3C5-63701808C8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34432">
            <a:off x="8407996" y="-201726"/>
            <a:ext cx="762326" cy="1145650"/>
          </a:xfrm>
          <a:prstGeom prst="rect">
            <a:avLst/>
          </a:prstGeom>
        </p:spPr>
      </p:pic>
      <p:grpSp>
        <p:nvGrpSpPr>
          <p:cNvPr id="8" name="Group 69">
            <a:extLst>
              <a:ext uri="{FF2B5EF4-FFF2-40B4-BE49-F238E27FC236}">
                <a16:creationId xmlns:a16="http://schemas.microsoft.com/office/drawing/2014/main" xmlns="" id="{C46EDD79-87DB-4520-900D-154930B50749}"/>
              </a:ext>
            </a:extLst>
          </p:cNvPr>
          <p:cNvGrpSpPr/>
          <p:nvPr/>
        </p:nvGrpSpPr>
        <p:grpSpPr>
          <a:xfrm flipH="1">
            <a:off x="-189966" y="3664918"/>
            <a:ext cx="1551952" cy="1761416"/>
            <a:chOff x="7874924" y="3826905"/>
            <a:chExt cx="1551952" cy="1761416"/>
          </a:xfrm>
        </p:grpSpPr>
        <p:pic>
          <p:nvPicPr>
            <p:cNvPr id="9" name="Picture 70">
              <a:extLst>
                <a:ext uri="{FF2B5EF4-FFF2-40B4-BE49-F238E27FC236}">
                  <a16:creationId xmlns:a16="http://schemas.microsoft.com/office/drawing/2014/main" xmlns="" id="{DE3A8104-117B-40ED-BC77-DDC916C77F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14405" flipH="1">
              <a:off x="8078794" y="4144321"/>
              <a:ext cx="1348082" cy="1151119"/>
            </a:xfrm>
            <a:prstGeom prst="rect">
              <a:avLst/>
            </a:prstGeom>
          </p:spPr>
        </p:pic>
        <p:pic>
          <p:nvPicPr>
            <p:cNvPr id="10" name="Picture 71">
              <a:extLst>
                <a:ext uri="{FF2B5EF4-FFF2-40B4-BE49-F238E27FC236}">
                  <a16:creationId xmlns:a16="http://schemas.microsoft.com/office/drawing/2014/main" xmlns="" id="{F2851B46-5E82-40FE-AD14-8F606C428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5159" flipH="1">
              <a:off x="8036927" y="4344941"/>
              <a:ext cx="702904" cy="1243380"/>
            </a:xfrm>
            <a:prstGeom prst="rect">
              <a:avLst/>
            </a:prstGeom>
          </p:spPr>
        </p:pic>
        <p:pic>
          <p:nvPicPr>
            <p:cNvPr id="11" name="Picture 72">
              <a:extLst>
                <a:ext uri="{FF2B5EF4-FFF2-40B4-BE49-F238E27FC236}">
                  <a16:creationId xmlns:a16="http://schemas.microsoft.com/office/drawing/2014/main" xmlns="" id="{38A8C1FB-4AAD-4B30-9031-45A087DB2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8978" y="3826905"/>
              <a:ext cx="202919" cy="192952"/>
            </a:xfrm>
            <a:prstGeom prst="rect">
              <a:avLst/>
            </a:prstGeom>
          </p:spPr>
        </p:pic>
        <p:pic>
          <p:nvPicPr>
            <p:cNvPr id="12" name="Picture 73">
              <a:extLst>
                <a:ext uri="{FF2B5EF4-FFF2-40B4-BE49-F238E27FC236}">
                  <a16:creationId xmlns:a16="http://schemas.microsoft.com/office/drawing/2014/main" xmlns="" id="{661EC0EA-9522-4E26-9381-96F433DD8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4924" y="4966631"/>
              <a:ext cx="132926" cy="126280"/>
            </a:xfrm>
            <a:prstGeom prst="rect">
              <a:avLst/>
            </a:prstGeom>
          </p:spPr>
        </p:pic>
      </p:grpSp>
      <p:sp>
        <p:nvSpPr>
          <p:cNvPr id="16" name="Text Placeholder 17">
            <a:extLst>
              <a:ext uri="{FF2B5EF4-FFF2-40B4-BE49-F238E27FC236}">
                <a16:creationId xmlns:a16="http://schemas.microsoft.com/office/drawing/2014/main" xmlns="" id="{012A864F-6CC9-4EE0-8280-BE12E6141A7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20540" y="882505"/>
            <a:ext cx="6160167" cy="1376413"/>
          </a:xfrm>
          <a:prstGeom prst="rect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anchor="ctr" anchorCtr="0">
            <a:noAutofit/>
          </a:bodyPr>
          <a:lstStyle/>
          <a:p>
            <a:pPr marL="0" indent="0">
              <a:buNone/>
            </a:pPr>
            <a:r>
              <a:rPr lang="th-TH" sz="4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2. ผู้</a:t>
            </a:r>
            <a:r>
              <a:rPr lang="th-TH" sz="4000" dirty="0">
                <a:latin typeface="AngsanaUPC" panose="02020603050405020304" pitchFamily="18" charset="-34"/>
                <a:cs typeface="AngsanaUPC" panose="02020603050405020304" pitchFamily="18" charset="-34"/>
              </a:rPr>
              <a:t>ที่ลงลายมือชื่อในรายงานตรวจสอบพัสดุประจำปีคือข้อใด</a:t>
            </a:r>
            <a:endParaRPr lang="en-US" sz="40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2" name="กระจาย 1 1"/>
          <p:cNvSpPr/>
          <p:nvPr/>
        </p:nvSpPr>
        <p:spPr>
          <a:xfrm>
            <a:off x="558266" y="-141983"/>
            <a:ext cx="2646948" cy="114358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คำถาม</a:t>
            </a:r>
            <a:endParaRPr lang="th-TH" sz="48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xmlns="" id="{012A864F-6CC9-4EE0-8280-BE12E6141A7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349593" y="2418762"/>
            <a:ext cx="5111013" cy="2492311"/>
          </a:xfrm>
          <a:prstGeom prst="rect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anchor="ctr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th-TH" sz="3600" dirty="0" smtClean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3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ก. แรงงานจังหวัด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3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ข. เจ้าหน้าที่พัสดุ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3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ค. เจ้าหน้าที่การเงิน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3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ง. ผู้ที่ได้รับแต่งตั้งให้ตรวจสอบพัสดุ</a:t>
            </a:r>
            <a:endParaRPr lang="th-TH" sz="3600" dirty="0" smtClean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600" dirty="0">
              <a:solidFill>
                <a:srgbClr val="000000"/>
              </a:solidFill>
              <a:latin typeface="AngsanaUPC" pitchFamily="18" charset="-34"/>
              <a:cs typeface="Angsan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8801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>
            <a:extLst>
              <a:ext uri="{FF2B5EF4-FFF2-40B4-BE49-F238E27FC236}">
                <a16:creationId xmlns:a16="http://schemas.microsoft.com/office/drawing/2014/main" xmlns="" id="{688EB351-B84D-4AF8-B3C5-63701808C8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57033">
            <a:off x="-181986" y="-201727"/>
            <a:ext cx="762326" cy="1145650"/>
          </a:xfrm>
          <a:prstGeom prst="rect">
            <a:avLst/>
          </a:prstGeom>
        </p:spPr>
      </p:pic>
      <p:pic>
        <p:nvPicPr>
          <p:cNvPr id="32" name="Picture 83">
            <a:extLst>
              <a:ext uri="{FF2B5EF4-FFF2-40B4-BE49-F238E27FC236}">
                <a16:creationId xmlns:a16="http://schemas.microsoft.com/office/drawing/2014/main" xmlns="" id="{688EB351-B84D-4AF8-B3C5-63701808C8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34432">
            <a:off x="8407996" y="-201726"/>
            <a:ext cx="762326" cy="1145650"/>
          </a:xfrm>
          <a:prstGeom prst="rect">
            <a:avLst/>
          </a:prstGeom>
        </p:spPr>
      </p:pic>
      <p:grpSp>
        <p:nvGrpSpPr>
          <p:cNvPr id="8" name="Group 69">
            <a:extLst>
              <a:ext uri="{FF2B5EF4-FFF2-40B4-BE49-F238E27FC236}">
                <a16:creationId xmlns:a16="http://schemas.microsoft.com/office/drawing/2014/main" xmlns="" id="{C46EDD79-87DB-4520-900D-154930B50749}"/>
              </a:ext>
            </a:extLst>
          </p:cNvPr>
          <p:cNvGrpSpPr/>
          <p:nvPr/>
        </p:nvGrpSpPr>
        <p:grpSpPr>
          <a:xfrm flipH="1">
            <a:off x="-189966" y="3664918"/>
            <a:ext cx="1551952" cy="1761416"/>
            <a:chOff x="7874924" y="3826905"/>
            <a:chExt cx="1551952" cy="1761416"/>
          </a:xfrm>
        </p:grpSpPr>
        <p:pic>
          <p:nvPicPr>
            <p:cNvPr id="9" name="Picture 70">
              <a:extLst>
                <a:ext uri="{FF2B5EF4-FFF2-40B4-BE49-F238E27FC236}">
                  <a16:creationId xmlns:a16="http://schemas.microsoft.com/office/drawing/2014/main" xmlns="" id="{DE3A8104-117B-40ED-BC77-DDC916C77F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14405" flipH="1">
              <a:off x="8078794" y="4144321"/>
              <a:ext cx="1348082" cy="1151119"/>
            </a:xfrm>
            <a:prstGeom prst="rect">
              <a:avLst/>
            </a:prstGeom>
          </p:spPr>
        </p:pic>
        <p:pic>
          <p:nvPicPr>
            <p:cNvPr id="10" name="Picture 71">
              <a:extLst>
                <a:ext uri="{FF2B5EF4-FFF2-40B4-BE49-F238E27FC236}">
                  <a16:creationId xmlns:a16="http://schemas.microsoft.com/office/drawing/2014/main" xmlns="" id="{F2851B46-5E82-40FE-AD14-8F606C428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5159" flipH="1">
              <a:off x="8036927" y="4344941"/>
              <a:ext cx="702904" cy="1243380"/>
            </a:xfrm>
            <a:prstGeom prst="rect">
              <a:avLst/>
            </a:prstGeom>
          </p:spPr>
        </p:pic>
        <p:pic>
          <p:nvPicPr>
            <p:cNvPr id="11" name="Picture 72">
              <a:extLst>
                <a:ext uri="{FF2B5EF4-FFF2-40B4-BE49-F238E27FC236}">
                  <a16:creationId xmlns:a16="http://schemas.microsoft.com/office/drawing/2014/main" xmlns="" id="{38A8C1FB-4AAD-4B30-9031-45A087DB2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8978" y="3826905"/>
              <a:ext cx="202919" cy="192952"/>
            </a:xfrm>
            <a:prstGeom prst="rect">
              <a:avLst/>
            </a:prstGeom>
          </p:spPr>
        </p:pic>
        <p:pic>
          <p:nvPicPr>
            <p:cNvPr id="12" name="Picture 73">
              <a:extLst>
                <a:ext uri="{FF2B5EF4-FFF2-40B4-BE49-F238E27FC236}">
                  <a16:creationId xmlns:a16="http://schemas.microsoft.com/office/drawing/2014/main" xmlns="" id="{661EC0EA-9522-4E26-9381-96F433DD8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4924" y="4966631"/>
              <a:ext cx="132926" cy="126280"/>
            </a:xfrm>
            <a:prstGeom prst="rect">
              <a:avLst/>
            </a:prstGeom>
          </p:spPr>
        </p:pic>
      </p:grpSp>
      <p:sp>
        <p:nvSpPr>
          <p:cNvPr id="16" name="Text Placeholder 17">
            <a:extLst>
              <a:ext uri="{FF2B5EF4-FFF2-40B4-BE49-F238E27FC236}">
                <a16:creationId xmlns:a16="http://schemas.microsoft.com/office/drawing/2014/main" xmlns="" id="{012A864F-6CC9-4EE0-8280-BE12E6141A7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20540" y="882505"/>
            <a:ext cx="6160167" cy="1376413"/>
          </a:xfrm>
          <a:prstGeom prst="rect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anchor="ctr" anchorCtr="0">
            <a:noAutofit/>
          </a:bodyPr>
          <a:lstStyle/>
          <a:p>
            <a:pPr marL="0" indent="0">
              <a:buNone/>
            </a:pPr>
            <a:r>
              <a:rPr lang="th-TH" sz="4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3. ใน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การตรวจสอบพัสดุ</a:t>
            </a:r>
            <a:r>
              <a:rPr lang="th-TH" sz="4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ประจำปี</a:t>
            </a:r>
          </a:p>
          <a:p>
            <a:pPr marL="0" indent="0">
              <a:buNone/>
            </a:pPr>
            <a:r>
              <a:rPr lang="th-TH" sz="4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ต้อง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ตรวจสอบครุภัณฑ์ประเภทใด</a:t>
            </a:r>
            <a:endParaRPr lang="en-US" sz="44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2" name="กระจาย 1 1"/>
          <p:cNvSpPr/>
          <p:nvPr/>
        </p:nvSpPr>
        <p:spPr>
          <a:xfrm>
            <a:off x="558266" y="-141983"/>
            <a:ext cx="2646948" cy="114358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คำถาม</a:t>
            </a:r>
            <a:endParaRPr lang="th-TH" sz="48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xmlns="" id="{012A864F-6CC9-4EE0-8280-BE12E6141A7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942139" y="2375473"/>
            <a:ext cx="7269239" cy="2555451"/>
          </a:xfrm>
          <a:prstGeom prst="rect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anchor="ctr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2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ก. ครุภัณฑ์มู</a:t>
            </a:r>
            <a:r>
              <a:rPr lang="th-TH" sz="2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ลค่า</a:t>
            </a:r>
            <a:r>
              <a:rPr lang="th-TH" sz="2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ต่ำกว่าเกณฑ์ และครุภัณฑ์ไม่ระบุรายละเอียด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2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ข. ครุภัณฑ์ที่อยู่ในทะเบียนคุมสินทรัพย์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2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ค. ครุภัณฑ์ในรายงานสินทรัพย์คงเหลือในระบบ </a:t>
            </a:r>
            <a:r>
              <a:rPr lang="en-US" sz="2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New GFMIS Thai </a:t>
            </a:r>
            <a:r>
              <a:rPr lang="th-TH" sz="2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ทุกประเภท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2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ง. ถูกทุกข้อ</a:t>
            </a:r>
            <a:endParaRPr lang="th-TH" sz="2600" dirty="0" smtClean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600" dirty="0">
              <a:solidFill>
                <a:srgbClr val="000000"/>
              </a:solidFill>
              <a:latin typeface="AngsanaUPC" pitchFamily="18" charset="-34"/>
              <a:cs typeface="Angsan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2676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Placeholder 49">
            <a:extLst>
              <a:ext uri="{FF2B5EF4-FFF2-40B4-BE49-F238E27FC236}">
                <a16:creationId xmlns:a16="http://schemas.microsoft.com/office/drawing/2014/main" xmlns="" id="{7909FC1E-AF55-4286-914B-029F1C83E1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5361" y="959341"/>
            <a:ext cx="6889993" cy="700943"/>
          </a:xfrm>
        </p:spPr>
        <p:txBody>
          <a:bodyPr/>
          <a:lstStyle/>
          <a:p>
            <a:r>
              <a:rPr lang="th-TH" sz="3600" dirty="0" smtClean="0">
                <a:solidFill>
                  <a:srgbClr val="002060"/>
                </a:solidFill>
              </a:rPr>
              <a:t>ข้อสังเกตของ </a:t>
            </a:r>
            <a:r>
              <a:rPr lang="th-TH" sz="3600" dirty="0" err="1" smtClean="0">
                <a:solidFill>
                  <a:srgbClr val="002060"/>
                </a:solidFill>
              </a:rPr>
              <a:t>สตง</a:t>
            </a:r>
            <a:r>
              <a:rPr lang="th-TH" sz="3600" dirty="0" smtClean="0">
                <a:solidFill>
                  <a:srgbClr val="002060"/>
                </a:solidFill>
              </a:rPr>
              <a:t>. จำนวน 3 เรื่อง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xmlns="" id="{FD07B636-A900-48C8-B767-28C85EE7120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74781" y="2710386"/>
            <a:ext cx="3928902" cy="568021"/>
          </a:xfrm>
        </p:spPr>
        <p:txBody>
          <a:bodyPr/>
          <a:lstStyle/>
          <a:p>
            <a:r>
              <a:rPr lang="th-TH" sz="2200" b="1" dirty="0" smtClean="0"/>
              <a:t>การบันทึกบัญชีไม่ถูกต้อง</a:t>
            </a:r>
            <a:endParaRPr lang="en-US" sz="2200" b="1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xmlns="" id="{85FA81E1-F9A1-4554-A9D3-F4873A854C4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756372" y="1832487"/>
            <a:ext cx="6990242" cy="829232"/>
          </a:xfrm>
        </p:spPr>
        <p:txBody>
          <a:bodyPr/>
          <a:lstStyle/>
          <a:p>
            <a:r>
              <a:rPr lang="th-TH" sz="2200" b="1" dirty="0" smtClean="0"/>
              <a:t>รายละเอียดที่ส่ง</a:t>
            </a:r>
            <a:r>
              <a:rPr lang="th-TH" sz="2200" b="1" dirty="0"/>
              <a:t>ให้</a:t>
            </a:r>
            <a:r>
              <a:rPr lang="th-TH" sz="2200" b="1" dirty="0" smtClean="0"/>
              <a:t>ตรวจสอบไม่ตรงกับรายงานการเงิน</a:t>
            </a:r>
            <a:endParaRPr lang="en-US" sz="2200" b="1" dirty="0"/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xmlns="" id="{C045B64C-FED4-47BD-9381-3C7AA4D348A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70343" y="1703225"/>
            <a:ext cx="1153578" cy="682779"/>
          </a:xfrm>
        </p:spPr>
        <p:txBody>
          <a:bodyPr/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xmlns="" id="{C6D8570E-9FB0-4291-8ECB-65DE88A4A04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70338" y="2558222"/>
            <a:ext cx="1153578" cy="682779"/>
          </a:xfrm>
        </p:spPr>
        <p:txBody>
          <a:bodyPr/>
          <a:lstStyle/>
          <a:p>
            <a:r>
              <a:rPr lang="en-US" sz="4000" dirty="0" smtClean="0"/>
              <a:t>2</a:t>
            </a:r>
            <a:endParaRPr lang="en-US" sz="4000" dirty="0"/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xmlns="" id="{10346C59-D33B-49C8-8E5C-E8AB5271042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765728" y="3560591"/>
            <a:ext cx="4879516" cy="568021"/>
          </a:xfrm>
        </p:spPr>
        <p:txBody>
          <a:bodyPr/>
          <a:lstStyle/>
          <a:p>
            <a:r>
              <a:rPr lang="th-TH" sz="2200" b="1" dirty="0" smtClean="0"/>
              <a:t>การปฏิบัติไม่เป็นไปตามที่ระเบียบกำหนด</a:t>
            </a:r>
            <a:endParaRPr lang="en-US" sz="2200" b="1" dirty="0"/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xmlns="" id="{BCE4809F-0A6F-485C-9F01-FE316A85A28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60717" y="3415921"/>
            <a:ext cx="1153578" cy="682779"/>
          </a:xfrm>
        </p:spPr>
        <p:txBody>
          <a:bodyPr/>
          <a:lstStyle/>
          <a:p>
            <a:r>
              <a:rPr lang="en-US" sz="4400" dirty="0" smtClean="0"/>
              <a:t>3</a:t>
            </a:r>
            <a:endParaRPr lang="en-US" sz="4400" dirty="0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7D8CC589-9B28-401F-BF70-7C15F42F9EB1}"/>
              </a:ext>
            </a:extLst>
          </p:cNvPr>
          <p:cNvGrpSpPr/>
          <p:nvPr/>
        </p:nvGrpSpPr>
        <p:grpSpPr>
          <a:xfrm>
            <a:off x="7782560" y="3664918"/>
            <a:ext cx="1551952" cy="1761416"/>
            <a:chOff x="7874924" y="3826905"/>
            <a:chExt cx="1551952" cy="1761416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xmlns="" id="{BCC6581A-FAD0-4902-BBA7-69FA5BD46A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14405" flipH="1">
              <a:off x="8078794" y="4144321"/>
              <a:ext cx="1348082" cy="1151119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xmlns="" id="{61F4BBC0-9508-4AAE-886E-DB29CA4D59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5159" flipH="1">
              <a:off x="8036927" y="4344941"/>
              <a:ext cx="702904" cy="1243380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xmlns="" id="{F9A4BCF6-824F-413E-8121-EC3E2AFCA2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8978" y="3826905"/>
              <a:ext cx="202919" cy="192952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xmlns="" id="{0B9B2BF5-1E49-4A9E-93F6-56C48E6A28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4924" y="4966631"/>
              <a:ext cx="132926" cy="126280"/>
            </a:xfrm>
            <a:prstGeom prst="rect">
              <a:avLst/>
            </a:prstGeom>
          </p:spPr>
        </p:pic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C46EDD79-87DB-4520-900D-154930B50749}"/>
              </a:ext>
            </a:extLst>
          </p:cNvPr>
          <p:cNvGrpSpPr/>
          <p:nvPr/>
        </p:nvGrpSpPr>
        <p:grpSpPr>
          <a:xfrm flipH="1">
            <a:off x="-189966" y="3664918"/>
            <a:ext cx="1551952" cy="1761416"/>
            <a:chOff x="7874924" y="3826905"/>
            <a:chExt cx="1551952" cy="1761416"/>
          </a:xfrm>
        </p:grpSpPr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xmlns="" id="{DE3A8104-117B-40ED-BC77-DDC916C77F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14405" flipH="1">
              <a:off x="8078794" y="4144321"/>
              <a:ext cx="1348082" cy="1151119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xmlns="" id="{F2851B46-5E82-40FE-AD14-8F606C428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5159" flipH="1">
              <a:off x="8036927" y="4344941"/>
              <a:ext cx="702904" cy="1243380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xmlns="" id="{38A8C1FB-4AAD-4B30-9031-45A087DB2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8978" y="3826905"/>
              <a:ext cx="202919" cy="192952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xmlns="" id="{661EC0EA-9522-4E26-9381-96F433DD8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4924" y="4966631"/>
              <a:ext cx="132926" cy="126280"/>
            </a:xfrm>
            <a:prstGeom prst="rect">
              <a:avLst/>
            </a:prstGeom>
          </p:spPr>
        </p:pic>
      </p:grpSp>
      <p:pic>
        <p:nvPicPr>
          <p:cNvPr id="81" name="Picture 80">
            <a:extLst>
              <a:ext uri="{FF2B5EF4-FFF2-40B4-BE49-F238E27FC236}">
                <a16:creationId xmlns:a16="http://schemas.microsoft.com/office/drawing/2014/main" xmlns="" id="{796ECF07-AEF2-4323-AD60-2662B6E17E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123" y="500451"/>
            <a:ext cx="470815" cy="657463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xmlns="" id="{A2F2CCD5-0587-497E-9C16-1CE2AD4966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227" y="481833"/>
            <a:ext cx="202609" cy="192656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xmlns="" id="{688EB351-B84D-4AF8-B3C5-63701808C8A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57033">
            <a:off x="37878" y="-58601"/>
            <a:ext cx="762326" cy="1145650"/>
          </a:xfrm>
          <a:prstGeom prst="rect">
            <a:avLst/>
          </a:prstGeom>
        </p:spPr>
      </p:pic>
      <p:grpSp>
        <p:nvGrpSpPr>
          <p:cNvPr id="92" name="Group 91">
            <a:extLst>
              <a:ext uri="{FF2B5EF4-FFF2-40B4-BE49-F238E27FC236}">
                <a16:creationId xmlns:a16="http://schemas.microsoft.com/office/drawing/2014/main" xmlns="" id="{F7DD3DDB-6741-4CCB-872B-C9AF79C666E0}"/>
              </a:ext>
            </a:extLst>
          </p:cNvPr>
          <p:cNvGrpSpPr/>
          <p:nvPr/>
        </p:nvGrpSpPr>
        <p:grpSpPr>
          <a:xfrm>
            <a:off x="7745355" y="-308062"/>
            <a:ext cx="1941742" cy="2403047"/>
            <a:chOff x="7745355" y="-247677"/>
            <a:chExt cx="1941742" cy="2403047"/>
          </a:xfrm>
        </p:grpSpPr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xmlns="" id="{0D099957-9AEB-457B-A6C1-F681CD7A715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886461" flipH="1">
              <a:off x="8094218" y="-485756"/>
              <a:ext cx="619257" cy="1095416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xmlns="" id="{FBB69621-DAF7-477A-A74B-4EF2D67D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66287" flipH="1">
              <a:off x="8466910" y="48167"/>
              <a:ext cx="762326" cy="1145650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xmlns="" id="{20F168F2-B2D3-49C0-8B7C-A3C790BACCD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936" y="1285968"/>
              <a:ext cx="1018161" cy="869402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xmlns="" id="{912E390B-C327-4B77-B25B-453695A8E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45355" y="94608"/>
              <a:ext cx="223663" cy="2124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645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 Placeholder 51">
            <a:extLst>
              <a:ext uri="{FF2B5EF4-FFF2-40B4-BE49-F238E27FC236}">
                <a16:creationId xmlns:a16="http://schemas.microsoft.com/office/drawing/2014/main" xmlns="" id="{85FA81E1-F9A1-4554-A9D3-F4873A854C4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48824" y="654088"/>
            <a:ext cx="6990242" cy="829232"/>
          </a:xfrm>
        </p:spPr>
        <p:txBody>
          <a:bodyPr/>
          <a:lstStyle/>
          <a:p>
            <a:r>
              <a:rPr lang="th-TH" sz="3200" b="1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รายละเอียด</a:t>
            </a:r>
            <a:r>
              <a:rPr lang="th-TH" sz="3200" b="1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ที่ส่งให้ตรวจสอบไม่ตรงกับรายงานการเงิน</a:t>
            </a:r>
          </a:p>
          <a:p>
            <a:endParaRPr lang="en-US" sz="3200" b="1" dirty="0">
              <a:solidFill>
                <a:srgbClr val="00206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xmlns="" id="{C045B64C-FED4-47BD-9381-3C7AA4D348A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16893" y="486411"/>
            <a:ext cx="1153578" cy="682779"/>
          </a:xfrm>
        </p:spPr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xmlns="" id="{10346C59-D33B-49C8-8E5C-E8AB5271042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48531" y="1074420"/>
            <a:ext cx="5583797" cy="568021"/>
          </a:xfrm>
        </p:spPr>
        <p:txBody>
          <a:bodyPr/>
          <a:lstStyle/>
          <a:p>
            <a:r>
              <a:rPr lang="th-TH" sz="3200" b="1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บัญชีที่ดิน อาคาร และอุปกรณ์ (สินทรัพย์ถาวร)</a:t>
            </a:r>
            <a:endParaRPr lang="en-US" sz="3200" b="1" dirty="0">
              <a:solidFill>
                <a:srgbClr val="002060"/>
              </a:solidFill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xmlns="" id="{688EB351-B84D-4AF8-B3C5-63701808C8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57033">
            <a:off x="-181986" y="-201727"/>
            <a:ext cx="762326" cy="1145650"/>
          </a:xfrm>
          <a:prstGeom prst="rect">
            <a:avLst/>
          </a:prstGeom>
        </p:spPr>
      </p:pic>
      <p:pic>
        <p:nvPicPr>
          <p:cNvPr id="32" name="Picture 83">
            <a:extLst>
              <a:ext uri="{FF2B5EF4-FFF2-40B4-BE49-F238E27FC236}">
                <a16:creationId xmlns:a16="http://schemas.microsoft.com/office/drawing/2014/main" xmlns="" id="{688EB351-B84D-4AF8-B3C5-63701808C8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34432">
            <a:off x="8407996" y="-201726"/>
            <a:ext cx="762326" cy="1145650"/>
          </a:xfrm>
          <a:prstGeom prst="rect">
            <a:avLst/>
          </a:prstGeom>
        </p:spPr>
      </p:pic>
      <p:sp>
        <p:nvSpPr>
          <p:cNvPr id="45" name="Text Placeholder 17">
            <a:extLst>
              <a:ext uri="{FF2B5EF4-FFF2-40B4-BE49-F238E27FC236}">
                <a16:creationId xmlns:a16="http://schemas.microsoft.com/office/drawing/2014/main" xmlns="" id="{012A864F-6CC9-4EE0-8280-BE12E6141A7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903581" y="1801447"/>
            <a:ext cx="5670412" cy="2899949"/>
          </a:xfrm>
          <a:prstGeom prst="rect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anchor="ctr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3200" dirty="0" smtClean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ระเบียบกระทรวงการคลังว่าด้วยการจัดซื้อจัดจ้าง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3200" dirty="0" smtClean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และการบริหารพัสดุภาครัฐ พ.ศ. 2560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3200" dirty="0" smtClean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หมวด 9 การบริหารพัสดุ สรุปคือ ให้มีการเก็บ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3200" dirty="0" smtClean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             และการบันทึกในบัญชีหรือทะเบียน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3200" dirty="0" smtClean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             เพื่อควบคุมพัสดุ และการจำหน่าย</a:t>
            </a:r>
            <a:endParaRPr lang="en-US" sz="3200" dirty="0">
              <a:solidFill>
                <a:srgbClr val="000000"/>
              </a:solidFill>
              <a:latin typeface="AngsanaUPC" pitchFamily="18" charset="-34"/>
              <a:cs typeface="AngsanaUPC" pitchFamily="18" charset="-34"/>
            </a:endParaRPr>
          </a:p>
        </p:txBody>
      </p:sp>
      <p:grpSp>
        <p:nvGrpSpPr>
          <p:cNvPr id="8" name="Group 69">
            <a:extLst>
              <a:ext uri="{FF2B5EF4-FFF2-40B4-BE49-F238E27FC236}">
                <a16:creationId xmlns:a16="http://schemas.microsoft.com/office/drawing/2014/main" xmlns="" id="{C46EDD79-87DB-4520-900D-154930B50749}"/>
              </a:ext>
            </a:extLst>
          </p:cNvPr>
          <p:cNvGrpSpPr/>
          <p:nvPr/>
        </p:nvGrpSpPr>
        <p:grpSpPr>
          <a:xfrm flipH="1">
            <a:off x="-189966" y="3985404"/>
            <a:ext cx="1259641" cy="1440930"/>
            <a:chOff x="7874924" y="3826905"/>
            <a:chExt cx="1551952" cy="1761416"/>
          </a:xfrm>
        </p:grpSpPr>
        <p:pic>
          <p:nvPicPr>
            <p:cNvPr id="9" name="Picture 70">
              <a:extLst>
                <a:ext uri="{FF2B5EF4-FFF2-40B4-BE49-F238E27FC236}">
                  <a16:creationId xmlns:a16="http://schemas.microsoft.com/office/drawing/2014/main" xmlns="" id="{DE3A8104-117B-40ED-BC77-DDC916C77F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14405" flipH="1">
              <a:off x="8078794" y="4144321"/>
              <a:ext cx="1348082" cy="1151119"/>
            </a:xfrm>
            <a:prstGeom prst="rect">
              <a:avLst/>
            </a:prstGeom>
          </p:spPr>
        </p:pic>
        <p:pic>
          <p:nvPicPr>
            <p:cNvPr id="10" name="Picture 71">
              <a:extLst>
                <a:ext uri="{FF2B5EF4-FFF2-40B4-BE49-F238E27FC236}">
                  <a16:creationId xmlns:a16="http://schemas.microsoft.com/office/drawing/2014/main" xmlns="" id="{F2851B46-5E82-40FE-AD14-8F606C428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5159" flipH="1">
              <a:off x="8036927" y="4344941"/>
              <a:ext cx="702904" cy="1243380"/>
            </a:xfrm>
            <a:prstGeom prst="rect">
              <a:avLst/>
            </a:prstGeom>
          </p:spPr>
        </p:pic>
        <p:pic>
          <p:nvPicPr>
            <p:cNvPr id="11" name="Picture 72">
              <a:extLst>
                <a:ext uri="{FF2B5EF4-FFF2-40B4-BE49-F238E27FC236}">
                  <a16:creationId xmlns:a16="http://schemas.microsoft.com/office/drawing/2014/main" xmlns="" id="{38A8C1FB-4AAD-4B30-9031-45A087DB2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8978" y="3826905"/>
              <a:ext cx="202919" cy="192952"/>
            </a:xfrm>
            <a:prstGeom prst="rect">
              <a:avLst/>
            </a:prstGeom>
          </p:spPr>
        </p:pic>
        <p:pic>
          <p:nvPicPr>
            <p:cNvPr id="12" name="Picture 73">
              <a:extLst>
                <a:ext uri="{FF2B5EF4-FFF2-40B4-BE49-F238E27FC236}">
                  <a16:creationId xmlns:a16="http://schemas.microsoft.com/office/drawing/2014/main" xmlns="" id="{661EC0EA-9522-4E26-9381-96F433DD8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4924" y="4966631"/>
              <a:ext cx="132926" cy="1262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199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 Placeholder 51">
            <a:extLst>
              <a:ext uri="{FF2B5EF4-FFF2-40B4-BE49-F238E27FC236}">
                <a16:creationId xmlns:a16="http://schemas.microsoft.com/office/drawing/2014/main" xmlns="" id="{85FA81E1-F9A1-4554-A9D3-F4873A854C4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48824" y="654088"/>
            <a:ext cx="6990242" cy="829232"/>
          </a:xfrm>
        </p:spPr>
        <p:txBody>
          <a:bodyPr/>
          <a:lstStyle/>
          <a:p>
            <a:r>
              <a:rPr lang="th-TH" sz="3200" b="1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รายละเอียด</a:t>
            </a:r>
            <a:r>
              <a:rPr lang="th-TH" sz="3200" b="1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ที่ส่งให้ตรวจสอบไม่ตรงกับรายงาน</a:t>
            </a:r>
            <a:r>
              <a:rPr lang="th-TH" sz="3200" b="1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การเงิน (ต่อ)</a:t>
            </a:r>
            <a:endParaRPr lang="th-TH" sz="3200" b="1" dirty="0">
              <a:solidFill>
                <a:srgbClr val="002060"/>
              </a:solidFill>
              <a:latin typeface="AngsanaUPC" pitchFamily="18" charset="-34"/>
              <a:cs typeface="AngsanaUPC" pitchFamily="18" charset="-34"/>
            </a:endParaRPr>
          </a:p>
          <a:p>
            <a:endParaRPr lang="en-US" sz="3200" b="1" dirty="0">
              <a:solidFill>
                <a:srgbClr val="00206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xmlns="" id="{C045B64C-FED4-47BD-9381-3C7AA4D348A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16893" y="486411"/>
            <a:ext cx="1153578" cy="682779"/>
          </a:xfrm>
        </p:spPr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xmlns="" id="{10346C59-D33B-49C8-8E5C-E8AB5271042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48531" y="1074420"/>
            <a:ext cx="5583797" cy="568021"/>
          </a:xfrm>
        </p:spPr>
        <p:txBody>
          <a:bodyPr/>
          <a:lstStyle/>
          <a:p>
            <a:r>
              <a:rPr lang="th-TH" sz="3200" b="1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บัญชีที่ดิน อาคาร และอุปกรณ์ (สินทรัพย์ถาวร)</a:t>
            </a:r>
            <a:endParaRPr lang="en-US" sz="3200" b="1" dirty="0">
              <a:solidFill>
                <a:srgbClr val="002060"/>
              </a:solidFill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xmlns="" id="{688EB351-B84D-4AF8-B3C5-63701808C8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57033">
            <a:off x="-181986" y="-201727"/>
            <a:ext cx="762326" cy="1145650"/>
          </a:xfrm>
          <a:prstGeom prst="rect">
            <a:avLst/>
          </a:prstGeom>
        </p:spPr>
      </p:pic>
      <p:pic>
        <p:nvPicPr>
          <p:cNvPr id="32" name="Picture 83">
            <a:extLst>
              <a:ext uri="{FF2B5EF4-FFF2-40B4-BE49-F238E27FC236}">
                <a16:creationId xmlns:a16="http://schemas.microsoft.com/office/drawing/2014/main" xmlns="" id="{688EB351-B84D-4AF8-B3C5-63701808C8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34432">
            <a:off x="8407996" y="-201726"/>
            <a:ext cx="762326" cy="1145650"/>
          </a:xfrm>
          <a:prstGeom prst="rect">
            <a:avLst/>
          </a:prstGeom>
        </p:spPr>
      </p:pic>
      <p:sp>
        <p:nvSpPr>
          <p:cNvPr id="45" name="Text Placeholder 17">
            <a:extLst>
              <a:ext uri="{FF2B5EF4-FFF2-40B4-BE49-F238E27FC236}">
                <a16:creationId xmlns:a16="http://schemas.microsoft.com/office/drawing/2014/main" xmlns="" id="{012A864F-6CC9-4EE0-8280-BE12E6141A7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851822" y="1732167"/>
            <a:ext cx="7076518" cy="3072477"/>
          </a:xfrm>
          <a:prstGeom prst="rect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anchor="ctr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th-TH" sz="3000" b="1" dirty="0" smtClean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การตรวจสอบพัสดุประจำปี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3000" dirty="0" smtClean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ข้อ 213 ภายในเดือนสุดท้ายก่อนสิ้นปีงบประมาณของทุกปี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3000" dirty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3000" dirty="0" smtClean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            ให้หัวหน้าหน่วยงานของรัฐหรือหัวหน้าหน่วยพัสดุ   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3000" dirty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3000" dirty="0" smtClean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             ตามข้อ 205 แต่งตั้งผู้รับผิดชอบในการตรวจสอบพัสดุ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3000" dirty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3000" dirty="0" smtClean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            ซึ่งมิใช่เจ้าหน้าที่ตามความจำเป็นเพื่อตรวจสอบ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3000" dirty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3000" dirty="0" smtClean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            การรับจ่ายพัสดุในงวด 1 ปีที่ผ่านมา และตรวจนับพัสดุ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3000" dirty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3000" dirty="0" smtClean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            ประเภทที่คงเหลืออยู่เพียงวันสิ้นงวดนั้น</a:t>
            </a:r>
            <a:endParaRPr lang="en-US" sz="3000" dirty="0">
              <a:solidFill>
                <a:srgbClr val="000000"/>
              </a:solidFill>
              <a:latin typeface="AngsanaUPC" pitchFamily="18" charset="-34"/>
              <a:cs typeface="AngsanaUPC" pitchFamily="18" charset="-34"/>
            </a:endParaRPr>
          </a:p>
        </p:txBody>
      </p:sp>
      <p:grpSp>
        <p:nvGrpSpPr>
          <p:cNvPr id="8" name="Group 69">
            <a:extLst>
              <a:ext uri="{FF2B5EF4-FFF2-40B4-BE49-F238E27FC236}">
                <a16:creationId xmlns:a16="http://schemas.microsoft.com/office/drawing/2014/main" xmlns="" id="{C46EDD79-87DB-4520-900D-154930B50749}"/>
              </a:ext>
            </a:extLst>
          </p:cNvPr>
          <p:cNvGrpSpPr/>
          <p:nvPr/>
        </p:nvGrpSpPr>
        <p:grpSpPr>
          <a:xfrm flipH="1">
            <a:off x="-189966" y="3664918"/>
            <a:ext cx="1551952" cy="1761416"/>
            <a:chOff x="7874924" y="3826905"/>
            <a:chExt cx="1551952" cy="1761416"/>
          </a:xfrm>
        </p:grpSpPr>
        <p:pic>
          <p:nvPicPr>
            <p:cNvPr id="9" name="Picture 70">
              <a:extLst>
                <a:ext uri="{FF2B5EF4-FFF2-40B4-BE49-F238E27FC236}">
                  <a16:creationId xmlns:a16="http://schemas.microsoft.com/office/drawing/2014/main" xmlns="" id="{DE3A8104-117B-40ED-BC77-DDC916C77F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14405" flipH="1">
              <a:off x="8078794" y="4144321"/>
              <a:ext cx="1348082" cy="1151119"/>
            </a:xfrm>
            <a:prstGeom prst="rect">
              <a:avLst/>
            </a:prstGeom>
          </p:spPr>
        </p:pic>
        <p:pic>
          <p:nvPicPr>
            <p:cNvPr id="10" name="Picture 71">
              <a:extLst>
                <a:ext uri="{FF2B5EF4-FFF2-40B4-BE49-F238E27FC236}">
                  <a16:creationId xmlns:a16="http://schemas.microsoft.com/office/drawing/2014/main" xmlns="" id="{F2851B46-5E82-40FE-AD14-8F606C428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5159" flipH="1">
              <a:off x="8036927" y="4344941"/>
              <a:ext cx="702904" cy="1243380"/>
            </a:xfrm>
            <a:prstGeom prst="rect">
              <a:avLst/>
            </a:prstGeom>
          </p:spPr>
        </p:pic>
        <p:pic>
          <p:nvPicPr>
            <p:cNvPr id="11" name="Picture 72">
              <a:extLst>
                <a:ext uri="{FF2B5EF4-FFF2-40B4-BE49-F238E27FC236}">
                  <a16:creationId xmlns:a16="http://schemas.microsoft.com/office/drawing/2014/main" xmlns="" id="{38A8C1FB-4AAD-4B30-9031-45A087DB2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8978" y="3826905"/>
              <a:ext cx="202919" cy="192952"/>
            </a:xfrm>
            <a:prstGeom prst="rect">
              <a:avLst/>
            </a:prstGeom>
          </p:spPr>
        </p:pic>
        <p:pic>
          <p:nvPicPr>
            <p:cNvPr id="12" name="Picture 73">
              <a:extLst>
                <a:ext uri="{FF2B5EF4-FFF2-40B4-BE49-F238E27FC236}">
                  <a16:creationId xmlns:a16="http://schemas.microsoft.com/office/drawing/2014/main" xmlns="" id="{661EC0EA-9522-4E26-9381-96F433DD8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4924" y="4966631"/>
              <a:ext cx="132926" cy="1262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752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 Placeholder 51">
            <a:extLst>
              <a:ext uri="{FF2B5EF4-FFF2-40B4-BE49-F238E27FC236}">
                <a16:creationId xmlns:a16="http://schemas.microsoft.com/office/drawing/2014/main" xmlns="" id="{85FA81E1-F9A1-4554-A9D3-F4873A854C4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48824" y="654088"/>
            <a:ext cx="6990242" cy="829232"/>
          </a:xfrm>
        </p:spPr>
        <p:txBody>
          <a:bodyPr/>
          <a:lstStyle/>
          <a:p>
            <a:r>
              <a:rPr lang="th-TH" sz="3200" b="1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รายละเอียด</a:t>
            </a:r>
            <a:r>
              <a:rPr lang="th-TH" sz="3200" b="1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ที่ส่งให้ตรวจสอบไม่ตรงกับรายงาน</a:t>
            </a:r>
            <a:r>
              <a:rPr lang="th-TH" sz="3200" b="1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การเงิน (ต่อ)</a:t>
            </a:r>
            <a:endParaRPr lang="th-TH" sz="3200" b="1" dirty="0">
              <a:solidFill>
                <a:srgbClr val="002060"/>
              </a:solidFill>
              <a:latin typeface="AngsanaUPC" pitchFamily="18" charset="-34"/>
              <a:cs typeface="AngsanaUPC" pitchFamily="18" charset="-34"/>
            </a:endParaRPr>
          </a:p>
          <a:p>
            <a:endParaRPr lang="en-US" sz="3200" b="1" dirty="0">
              <a:solidFill>
                <a:srgbClr val="00206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xmlns="" id="{C045B64C-FED4-47BD-9381-3C7AA4D348A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16893" y="486411"/>
            <a:ext cx="1153578" cy="682779"/>
          </a:xfrm>
        </p:spPr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xmlns="" id="{10346C59-D33B-49C8-8E5C-E8AB5271042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48531" y="1074420"/>
            <a:ext cx="5583797" cy="568021"/>
          </a:xfrm>
        </p:spPr>
        <p:txBody>
          <a:bodyPr/>
          <a:lstStyle/>
          <a:p>
            <a:r>
              <a:rPr lang="th-TH" sz="3200" b="1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บัญชีที่ดิน อาคาร และอุปกรณ์ (สินทรัพย์ถาวร)</a:t>
            </a:r>
            <a:endParaRPr lang="en-US" sz="3200" b="1" dirty="0">
              <a:solidFill>
                <a:srgbClr val="002060"/>
              </a:solidFill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xmlns="" id="{688EB351-B84D-4AF8-B3C5-63701808C8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57033">
            <a:off x="-181986" y="-201727"/>
            <a:ext cx="762326" cy="1145650"/>
          </a:xfrm>
          <a:prstGeom prst="rect">
            <a:avLst/>
          </a:prstGeom>
        </p:spPr>
      </p:pic>
      <p:pic>
        <p:nvPicPr>
          <p:cNvPr id="32" name="Picture 83">
            <a:extLst>
              <a:ext uri="{FF2B5EF4-FFF2-40B4-BE49-F238E27FC236}">
                <a16:creationId xmlns:a16="http://schemas.microsoft.com/office/drawing/2014/main" xmlns="" id="{688EB351-B84D-4AF8-B3C5-63701808C8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34432">
            <a:off x="8407996" y="-201726"/>
            <a:ext cx="762326" cy="1145650"/>
          </a:xfrm>
          <a:prstGeom prst="rect">
            <a:avLst/>
          </a:prstGeom>
        </p:spPr>
      </p:pic>
      <p:sp>
        <p:nvSpPr>
          <p:cNvPr id="45" name="Text Placeholder 17">
            <a:extLst>
              <a:ext uri="{FF2B5EF4-FFF2-40B4-BE49-F238E27FC236}">
                <a16:creationId xmlns:a16="http://schemas.microsoft.com/office/drawing/2014/main" xmlns="" id="{012A864F-6CC9-4EE0-8280-BE12E6141A7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731056" y="1689295"/>
            <a:ext cx="7240420" cy="3141489"/>
          </a:xfrm>
          <a:prstGeom prst="rect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anchor="ctr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th-TH" sz="3200" b="1" dirty="0" smtClean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การจำหน่ายพัสดุ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th-TH" sz="2600" dirty="0" smtClean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ข้อ 215 หลังจากการตรวจสอบแล้ว พัสดุใดหมดความจำเป็นหรือหากใช้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2600" dirty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600" dirty="0" smtClean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            ในหน่วยงานของรัฐต่อไปจะสิ้นเปลือง ค่าใช้จ่ายมาก ให้เจ้าหน้าที่เสนอ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2600" dirty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600" dirty="0" smtClean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             รายงานต่อหัวหน้าหน่วยงานของรัฐเพื่อพิจารณาสั่งให้ดำเนินการ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2600" dirty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600" dirty="0" smtClean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             ตามวิธีการอย่างใดอย่างหนึ่ง ดังต่อไปนี้ (1) ขาย ให้ดำเนินการขาย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2600" dirty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600" dirty="0" smtClean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            โดยวิธีทอดตลาดก่อน แต่ถ้าขายโดยวิธีทอดตลาดแล้วไม่ได้ผลดีให้นำ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2600" dirty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600" dirty="0" smtClean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             วิธีที่กำหนดเกี่ยวกับการซื้อมาใช้โดยอนุโลม</a:t>
            </a:r>
          </a:p>
        </p:txBody>
      </p:sp>
      <p:grpSp>
        <p:nvGrpSpPr>
          <p:cNvPr id="8" name="Group 69">
            <a:extLst>
              <a:ext uri="{FF2B5EF4-FFF2-40B4-BE49-F238E27FC236}">
                <a16:creationId xmlns:a16="http://schemas.microsoft.com/office/drawing/2014/main" xmlns="" id="{C46EDD79-87DB-4520-900D-154930B50749}"/>
              </a:ext>
            </a:extLst>
          </p:cNvPr>
          <p:cNvGrpSpPr/>
          <p:nvPr/>
        </p:nvGrpSpPr>
        <p:grpSpPr>
          <a:xfrm flipH="1">
            <a:off x="-189966" y="3664918"/>
            <a:ext cx="1551952" cy="1761416"/>
            <a:chOff x="7874924" y="3826905"/>
            <a:chExt cx="1551952" cy="1761416"/>
          </a:xfrm>
        </p:grpSpPr>
        <p:pic>
          <p:nvPicPr>
            <p:cNvPr id="9" name="Picture 70">
              <a:extLst>
                <a:ext uri="{FF2B5EF4-FFF2-40B4-BE49-F238E27FC236}">
                  <a16:creationId xmlns:a16="http://schemas.microsoft.com/office/drawing/2014/main" xmlns="" id="{DE3A8104-117B-40ED-BC77-DDC916C77F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14405" flipH="1">
              <a:off x="8078794" y="4144321"/>
              <a:ext cx="1348082" cy="1151119"/>
            </a:xfrm>
            <a:prstGeom prst="rect">
              <a:avLst/>
            </a:prstGeom>
          </p:spPr>
        </p:pic>
        <p:pic>
          <p:nvPicPr>
            <p:cNvPr id="10" name="Picture 71">
              <a:extLst>
                <a:ext uri="{FF2B5EF4-FFF2-40B4-BE49-F238E27FC236}">
                  <a16:creationId xmlns:a16="http://schemas.microsoft.com/office/drawing/2014/main" xmlns="" id="{F2851B46-5E82-40FE-AD14-8F606C428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5159" flipH="1">
              <a:off x="8036927" y="4344941"/>
              <a:ext cx="702904" cy="1243380"/>
            </a:xfrm>
            <a:prstGeom prst="rect">
              <a:avLst/>
            </a:prstGeom>
          </p:spPr>
        </p:pic>
        <p:pic>
          <p:nvPicPr>
            <p:cNvPr id="11" name="Picture 72">
              <a:extLst>
                <a:ext uri="{FF2B5EF4-FFF2-40B4-BE49-F238E27FC236}">
                  <a16:creationId xmlns:a16="http://schemas.microsoft.com/office/drawing/2014/main" xmlns="" id="{38A8C1FB-4AAD-4B30-9031-45A087DB2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8978" y="3826905"/>
              <a:ext cx="202919" cy="192952"/>
            </a:xfrm>
            <a:prstGeom prst="rect">
              <a:avLst/>
            </a:prstGeom>
          </p:spPr>
        </p:pic>
        <p:pic>
          <p:nvPicPr>
            <p:cNvPr id="12" name="Picture 73">
              <a:extLst>
                <a:ext uri="{FF2B5EF4-FFF2-40B4-BE49-F238E27FC236}">
                  <a16:creationId xmlns:a16="http://schemas.microsoft.com/office/drawing/2014/main" xmlns="" id="{661EC0EA-9522-4E26-9381-96F433DD8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4924" y="4966631"/>
              <a:ext cx="132926" cy="1262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332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 Placeholder 51">
            <a:extLst>
              <a:ext uri="{FF2B5EF4-FFF2-40B4-BE49-F238E27FC236}">
                <a16:creationId xmlns:a16="http://schemas.microsoft.com/office/drawing/2014/main" xmlns="" id="{85FA81E1-F9A1-4554-A9D3-F4873A854C4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48824" y="654088"/>
            <a:ext cx="6990242" cy="829232"/>
          </a:xfrm>
        </p:spPr>
        <p:txBody>
          <a:bodyPr/>
          <a:lstStyle/>
          <a:p>
            <a:r>
              <a:rPr lang="th-TH" sz="3200" b="1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รายละเอียด</a:t>
            </a:r>
            <a:r>
              <a:rPr lang="th-TH" sz="3200" b="1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ที่ส่งให้ตรวจสอบไม่ตรงกับรายงาน</a:t>
            </a:r>
            <a:r>
              <a:rPr lang="th-TH" sz="3200" b="1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การเงิน (ต่อ)</a:t>
            </a:r>
            <a:endParaRPr lang="th-TH" sz="3200" b="1" dirty="0">
              <a:solidFill>
                <a:srgbClr val="002060"/>
              </a:solidFill>
              <a:latin typeface="AngsanaUPC" pitchFamily="18" charset="-34"/>
              <a:cs typeface="AngsanaUPC" pitchFamily="18" charset="-34"/>
            </a:endParaRPr>
          </a:p>
          <a:p>
            <a:endParaRPr lang="en-US" sz="3200" b="1" dirty="0">
              <a:solidFill>
                <a:srgbClr val="00206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xmlns="" id="{C045B64C-FED4-47BD-9381-3C7AA4D348A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16893" y="486411"/>
            <a:ext cx="1153578" cy="682779"/>
          </a:xfrm>
        </p:spPr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xmlns="" id="{10346C59-D33B-49C8-8E5C-E8AB5271042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48531" y="1074420"/>
            <a:ext cx="5583797" cy="568021"/>
          </a:xfrm>
        </p:spPr>
        <p:txBody>
          <a:bodyPr/>
          <a:lstStyle/>
          <a:p>
            <a:r>
              <a:rPr lang="th-TH" sz="3200" b="1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บัญชีที่ดิน อาคาร และอุปกรณ์ (สินทรัพย์ถาวร)</a:t>
            </a:r>
            <a:endParaRPr lang="en-US" sz="3200" b="1" dirty="0">
              <a:solidFill>
                <a:srgbClr val="002060"/>
              </a:solidFill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xmlns="" id="{688EB351-B84D-4AF8-B3C5-63701808C8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57033">
            <a:off x="-181986" y="-201727"/>
            <a:ext cx="762326" cy="1145650"/>
          </a:xfrm>
          <a:prstGeom prst="rect">
            <a:avLst/>
          </a:prstGeom>
        </p:spPr>
      </p:pic>
      <p:pic>
        <p:nvPicPr>
          <p:cNvPr id="32" name="Picture 83">
            <a:extLst>
              <a:ext uri="{FF2B5EF4-FFF2-40B4-BE49-F238E27FC236}">
                <a16:creationId xmlns:a16="http://schemas.microsoft.com/office/drawing/2014/main" xmlns="" id="{688EB351-B84D-4AF8-B3C5-63701808C8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34432">
            <a:off x="8407996" y="-201726"/>
            <a:ext cx="762326" cy="1145650"/>
          </a:xfrm>
          <a:prstGeom prst="rect">
            <a:avLst/>
          </a:prstGeom>
        </p:spPr>
      </p:pic>
      <p:sp>
        <p:nvSpPr>
          <p:cNvPr id="6" name="ลูกศรขวา 5"/>
          <p:cNvSpPr/>
          <p:nvPr/>
        </p:nvSpPr>
        <p:spPr>
          <a:xfrm rot="3446044">
            <a:off x="1808627" y="2758468"/>
            <a:ext cx="569945" cy="2502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5" name="ลูกศรขวา 34"/>
          <p:cNvSpPr/>
          <p:nvPr/>
        </p:nvSpPr>
        <p:spPr>
          <a:xfrm rot="6890011">
            <a:off x="1342918" y="2711942"/>
            <a:ext cx="532751" cy="2502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Text Placeholder 17">
            <a:extLst>
              <a:ext uri="{FF2B5EF4-FFF2-40B4-BE49-F238E27FC236}">
                <a16:creationId xmlns:a16="http://schemas.microsoft.com/office/drawing/2014/main" xmlns="" id="{012A864F-6CC9-4EE0-8280-BE12E6141A7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76046" y="3131389"/>
            <a:ext cx="1682150" cy="148300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th-TH" sz="2200" dirty="0" smtClean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นำครุภัณฑ์ต่ำกว่าเกณฑ์มานับรวม</a:t>
            </a:r>
            <a:endParaRPr lang="en-US" sz="2200" dirty="0">
              <a:solidFill>
                <a:srgbClr val="00000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7" name="Text Placeholder 17">
            <a:extLst>
              <a:ext uri="{FF2B5EF4-FFF2-40B4-BE49-F238E27FC236}">
                <a16:creationId xmlns:a16="http://schemas.microsoft.com/office/drawing/2014/main" xmlns="" id="{012A864F-6CC9-4EE0-8280-BE12E6141A7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131702" y="3074008"/>
            <a:ext cx="2007325" cy="119907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th-TH" sz="2200" dirty="0" smtClean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จำหน่ายสินทรัพย์    ไปแล้วแต่ยัง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th-TH" sz="2200" dirty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200" dirty="0" smtClean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  ไม่บันทึกบัญชี</a:t>
            </a:r>
            <a:endParaRPr lang="en-US" sz="2200" dirty="0">
              <a:solidFill>
                <a:srgbClr val="00000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45" name="Text Placeholder 17">
            <a:extLst>
              <a:ext uri="{FF2B5EF4-FFF2-40B4-BE49-F238E27FC236}">
                <a16:creationId xmlns:a16="http://schemas.microsoft.com/office/drawing/2014/main" xmlns="" id="{012A864F-6CC9-4EE0-8280-BE12E6141A7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08293" y="1680678"/>
            <a:ext cx="3604507" cy="882064"/>
          </a:xfrm>
          <a:prstGeom prst="rect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anchor="ctr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2200" dirty="0" smtClean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1.1 รายงานตรวจสอบพัสดุประจำปี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2200" dirty="0" smtClean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       ไม่ตรงกับ รายงานสินทรัพย์คงเหลือ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2200" dirty="0" smtClean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       ในระบบ </a:t>
            </a:r>
            <a:r>
              <a:rPr lang="en-US" sz="2200" dirty="0" smtClean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New GFMIS Thai</a:t>
            </a:r>
            <a:endParaRPr lang="en-US" sz="2200" dirty="0">
              <a:solidFill>
                <a:srgbClr val="000000"/>
              </a:solidFill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3" t="12834" r="2627" b="5595"/>
          <a:stretch/>
        </p:blipFill>
        <p:spPr bwMode="auto">
          <a:xfrm>
            <a:off x="3837716" y="1680678"/>
            <a:ext cx="5232847" cy="3218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4557035" y="2451314"/>
            <a:ext cx="431320" cy="1035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7583735" y="2311612"/>
            <a:ext cx="431320" cy="1035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วงรี 2"/>
          <p:cNvSpPr/>
          <p:nvPr/>
        </p:nvSpPr>
        <p:spPr>
          <a:xfrm>
            <a:off x="8383603" y="3513221"/>
            <a:ext cx="665147" cy="4066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n>
                <a:solidFill>
                  <a:srgbClr val="FF0000"/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วงรี 17"/>
          <p:cNvSpPr/>
          <p:nvPr/>
        </p:nvSpPr>
        <p:spPr>
          <a:xfrm>
            <a:off x="8417745" y="4030845"/>
            <a:ext cx="596861" cy="3838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n>
                <a:solidFill>
                  <a:srgbClr val="FF0000"/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วงรี 18"/>
          <p:cNvSpPr/>
          <p:nvPr/>
        </p:nvSpPr>
        <p:spPr>
          <a:xfrm>
            <a:off x="8383602" y="4525683"/>
            <a:ext cx="631003" cy="37324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n>
                <a:solidFill>
                  <a:srgbClr val="FF0000"/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0" name="Group 69">
            <a:extLst>
              <a:ext uri="{FF2B5EF4-FFF2-40B4-BE49-F238E27FC236}">
                <a16:creationId xmlns:a16="http://schemas.microsoft.com/office/drawing/2014/main" xmlns="" id="{C46EDD79-87DB-4520-900D-154930B50749}"/>
              </a:ext>
            </a:extLst>
          </p:cNvPr>
          <p:cNvGrpSpPr/>
          <p:nvPr/>
        </p:nvGrpSpPr>
        <p:grpSpPr>
          <a:xfrm flipH="1">
            <a:off x="-189966" y="3673544"/>
            <a:ext cx="1551952" cy="1761416"/>
            <a:chOff x="7874924" y="3826905"/>
            <a:chExt cx="1551952" cy="1761416"/>
          </a:xfrm>
        </p:grpSpPr>
        <p:pic>
          <p:nvPicPr>
            <p:cNvPr id="21" name="Picture 70">
              <a:extLst>
                <a:ext uri="{FF2B5EF4-FFF2-40B4-BE49-F238E27FC236}">
                  <a16:creationId xmlns:a16="http://schemas.microsoft.com/office/drawing/2014/main" xmlns="" id="{DE3A8104-117B-40ED-BC77-DDC916C77F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14405" flipH="1">
              <a:off x="8078794" y="4144321"/>
              <a:ext cx="1348082" cy="1151119"/>
            </a:xfrm>
            <a:prstGeom prst="rect">
              <a:avLst/>
            </a:prstGeom>
          </p:spPr>
        </p:pic>
        <p:pic>
          <p:nvPicPr>
            <p:cNvPr id="22" name="Picture 71">
              <a:extLst>
                <a:ext uri="{FF2B5EF4-FFF2-40B4-BE49-F238E27FC236}">
                  <a16:creationId xmlns:a16="http://schemas.microsoft.com/office/drawing/2014/main" xmlns="" id="{F2851B46-5E82-40FE-AD14-8F606C428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5159" flipH="1">
              <a:off x="8036927" y="4344941"/>
              <a:ext cx="702904" cy="1243380"/>
            </a:xfrm>
            <a:prstGeom prst="rect">
              <a:avLst/>
            </a:prstGeom>
          </p:spPr>
        </p:pic>
        <p:pic>
          <p:nvPicPr>
            <p:cNvPr id="23" name="Picture 72">
              <a:extLst>
                <a:ext uri="{FF2B5EF4-FFF2-40B4-BE49-F238E27FC236}">
                  <a16:creationId xmlns:a16="http://schemas.microsoft.com/office/drawing/2014/main" xmlns="" id="{38A8C1FB-4AAD-4B30-9031-45A087DB2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8978" y="3826905"/>
              <a:ext cx="202919" cy="192952"/>
            </a:xfrm>
            <a:prstGeom prst="rect">
              <a:avLst/>
            </a:prstGeom>
          </p:spPr>
        </p:pic>
        <p:pic>
          <p:nvPicPr>
            <p:cNvPr id="24" name="Picture 73">
              <a:extLst>
                <a:ext uri="{FF2B5EF4-FFF2-40B4-BE49-F238E27FC236}">
                  <a16:creationId xmlns:a16="http://schemas.microsoft.com/office/drawing/2014/main" xmlns="" id="{661EC0EA-9522-4E26-9381-96F433DD8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4924" y="4966631"/>
              <a:ext cx="132926" cy="1262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398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 Placeholder 51">
            <a:extLst>
              <a:ext uri="{FF2B5EF4-FFF2-40B4-BE49-F238E27FC236}">
                <a16:creationId xmlns:a16="http://schemas.microsoft.com/office/drawing/2014/main" xmlns="" id="{85FA81E1-F9A1-4554-A9D3-F4873A854C4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48824" y="654088"/>
            <a:ext cx="6990242" cy="829232"/>
          </a:xfrm>
        </p:spPr>
        <p:txBody>
          <a:bodyPr/>
          <a:lstStyle/>
          <a:p>
            <a:r>
              <a:rPr lang="th-TH" sz="3200" b="1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รายละเอียด</a:t>
            </a:r>
            <a:r>
              <a:rPr lang="th-TH" sz="3200" b="1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ที่ส่งให้ตรวจสอบไม่ตรงกับรายงาน</a:t>
            </a:r>
            <a:r>
              <a:rPr lang="th-TH" sz="3200" b="1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การเงิน (ต่อ)</a:t>
            </a:r>
            <a:endParaRPr lang="th-TH" sz="3200" b="1" dirty="0">
              <a:solidFill>
                <a:srgbClr val="002060"/>
              </a:solidFill>
              <a:latin typeface="AngsanaUPC" pitchFamily="18" charset="-34"/>
              <a:cs typeface="AngsanaUPC" pitchFamily="18" charset="-34"/>
            </a:endParaRPr>
          </a:p>
          <a:p>
            <a:endParaRPr lang="en-US" sz="3200" b="1" dirty="0">
              <a:solidFill>
                <a:srgbClr val="00206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xmlns="" id="{C045B64C-FED4-47BD-9381-3C7AA4D348A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16893" y="486411"/>
            <a:ext cx="1153578" cy="682779"/>
          </a:xfrm>
        </p:spPr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xmlns="" id="{10346C59-D33B-49C8-8E5C-E8AB5271042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48531" y="1074420"/>
            <a:ext cx="5583797" cy="568021"/>
          </a:xfrm>
        </p:spPr>
        <p:txBody>
          <a:bodyPr/>
          <a:lstStyle/>
          <a:p>
            <a:r>
              <a:rPr lang="th-TH" sz="3200" b="1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บัญชีที่ดิน อาคาร และอุปกรณ์ (สินทรัพย์ถาวร)</a:t>
            </a:r>
            <a:endParaRPr lang="en-US" sz="3200" b="1" dirty="0">
              <a:solidFill>
                <a:srgbClr val="002060"/>
              </a:solidFill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xmlns="" id="{688EB351-B84D-4AF8-B3C5-63701808C8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57033">
            <a:off x="-181986" y="-201727"/>
            <a:ext cx="762326" cy="1145650"/>
          </a:xfrm>
          <a:prstGeom prst="rect">
            <a:avLst/>
          </a:prstGeom>
        </p:spPr>
      </p:pic>
      <p:pic>
        <p:nvPicPr>
          <p:cNvPr id="32" name="Picture 83">
            <a:extLst>
              <a:ext uri="{FF2B5EF4-FFF2-40B4-BE49-F238E27FC236}">
                <a16:creationId xmlns:a16="http://schemas.microsoft.com/office/drawing/2014/main" xmlns="" id="{688EB351-B84D-4AF8-B3C5-63701808C8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34432">
            <a:off x="8407996" y="-201726"/>
            <a:ext cx="762326" cy="1145650"/>
          </a:xfrm>
          <a:prstGeom prst="rect">
            <a:avLst/>
          </a:prstGeom>
        </p:spPr>
      </p:pic>
      <p:sp>
        <p:nvSpPr>
          <p:cNvPr id="46" name="Text Placeholder 17">
            <a:extLst>
              <a:ext uri="{FF2B5EF4-FFF2-40B4-BE49-F238E27FC236}">
                <a16:creationId xmlns:a16="http://schemas.microsoft.com/office/drawing/2014/main" xmlns="" id="{012A864F-6CC9-4EE0-8280-BE12E6141A7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54311" y="1699403"/>
            <a:ext cx="2696255" cy="2523151"/>
          </a:xfrm>
          <a:prstGeom prst="rect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anchor="ctr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3000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1.2 </a:t>
            </a:r>
            <a:r>
              <a:rPr lang="th-TH" sz="3000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รายงานการตรวจนับพัสดุประจำปี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3000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   - ไม่จัดหมวดสินทรัพย์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3000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   - ไม่ระบุจำนวนเงิน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3000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   - หรือรวมยอดไม่ตรง</a:t>
            </a:r>
            <a:endParaRPr lang="en-US" sz="3000" dirty="0">
              <a:solidFill>
                <a:srgbClr val="002060"/>
              </a:solidFill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4" t="15588" r="16758" b="8107"/>
          <a:stretch/>
        </p:blipFill>
        <p:spPr bwMode="auto">
          <a:xfrm>
            <a:off x="3648772" y="1621766"/>
            <a:ext cx="5244861" cy="355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วงรี 13"/>
          <p:cNvSpPr/>
          <p:nvPr/>
        </p:nvSpPr>
        <p:spPr>
          <a:xfrm>
            <a:off x="3910432" y="3399684"/>
            <a:ext cx="1466240" cy="243285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n>
                <a:solidFill>
                  <a:srgbClr val="FF0000"/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วงรี 15"/>
          <p:cNvSpPr/>
          <p:nvPr/>
        </p:nvSpPr>
        <p:spPr>
          <a:xfrm>
            <a:off x="3910432" y="3965948"/>
            <a:ext cx="1606448" cy="243285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n>
                <a:solidFill>
                  <a:srgbClr val="FF0000"/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วงรี 18"/>
          <p:cNvSpPr/>
          <p:nvPr/>
        </p:nvSpPr>
        <p:spPr>
          <a:xfrm>
            <a:off x="6835771" y="1001602"/>
            <a:ext cx="1825149" cy="916399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n>
                  <a:solidFill>
                    <a:srgbClr val="FF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ไม่ระบุจำนวนเงิน</a:t>
            </a:r>
            <a:endParaRPr lang="th-TH" dirty="0">
              <a:ln>
                <a:solidFill>
                  <a:srgbClr val="FF0000"/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วงรี 19"/>
          <p:cNvSpPr/>
          <p:nvPr/>
        </p:nvSpPr>
        <p:spPr>
          <a:xfrm>
            <a:off x="3804040" y="1955128"/>
            <a:ext cx="1466240" cy="243285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n>
                <a:solidFill>
                  <a:srgbClr val="FF0000"/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5572640" y="2206364"/>
            <a:ext cx="243958" cy="51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5569772" y="2358764"/>
            <a:ext cx="243958" cy="51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5516880" y="2488154"/>
            <a:ext cx="305476" cy="51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5574394" y="2623302"/>
            <a:ext cx="305476" cy="51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5591646" y="2769944"/>
            <a:ext cx="305476" cy="51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5574394" y="2916586"/>
            <a:ext cx="305476" cy="51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5583020" y="3054602"/>
            <a:ext cx="305476" cy="51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สี่เหลี่ยมผืนผ้า 27"/>
          <p:cNvSpPr/>
          <p:nvPr/>
        </p:nvSpPr>
        <p:spPr>
          <a:xfrm>
            <a:off x="5583020" y="3339260"/>
            <a:ext cx="305476" cy="51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สี่เหลี่ยมผืนผ้า 28"/>
          <p:cNvSpPr/>
          <p:nvPr/>
        </p:nvSpPr>
        <p:spPr>
          <a:xfrm>
            <a:off x="5566426" y="3486822"/>
            <a:ext cx="305476" cy="51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5574394" y="3643841"/>
            <a:ext cx="305476" cy="51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5574394" y="3761990"/>
            <a:ext cx="305476" cy="51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3" name="สี่เหลี่ยมผืนผ้า 32"/>
          <p:cNvSpPr/>
          <p:nvPr/>
        </p:nvSpPr>
        <p:spPr>
          <a:xfrm>
            <a:off x="5574394" y="4035834"/>
            <a:ext cx="305476" cy="51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สี่เหลี่ยมผืนผ้า 33"/>
          <p:cNvSpPr/>
          <p:nvPr/>
        </p:nvSpPr>
        <p:spPr>
          <a:xfrm>
            <a:off x="5574394" y="4331331"/>
            <a:ext cx="305476" cy="51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8" name="สี่เหลี่ยมผืนผ้า 37"/>
          <p:cNvSpPr/>
          <p:nvPr/>
        </p:nvSpPr>
        <p:spPr>
          <a:xfrm>
            <a:off x="5545169" y="4616003"/>
            <a:ext cx="305476" cy="51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35" name="Group 69">
            <a:extLst>
              <a:ext uri="{FF2B5EF4-FFF2-40B4-BE49-F238E27FC236}">
                <a16:creationId xmlns:a16="http://schemas.microsoft.com/office/drawing/2014/main" xmlns="" id="{C46EDD79-87DB-4520-900D-154930B50749}"/>
              </a:ext>
            </a:extLst>
          </p:cNvPr>
          <p:cNvGrpSpPr/>
          <p:nvPr/>
        </p:nvGrpSpPr>
        <p:grpSpPr>
          <a:xfrm flipH="1">
            <a:off x="-189966" y="3664918"/>
            <a:ext cx="1551952" cy="1761416"/>
            <a:chOff x="7874924" y="3826905"/>
            <a:chExt cx="1551952" cy="1761416"/>
          </a:xfrm>
        </p:grpSpPr>
        <p:pic>
          <p:nvPicPr>
            <p:cNvPr id="36" name="Picture 70">
              <a:extLst>
                <a:ext uri="{FF2B5EF4-FFF2-40B4-BE49-F238E27FC236}">
                  <a16:creationId xmlns:a16="http://schemas.microsoft.com/office/drawing/2014/main" xmlns="" id="{DE3A8104-117B-40ED-BC77-DDC916C77F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14405" flipH="1">
              <a:off x="8078794" y="4144321"/>
              <a:ext cx="1348082" cy="1151119"/>
            </a:xfrm>
            <a:prstGeom prst="rect">
              <a:avLst/>
            </a:prstGeom>
          </p:spPr>
        </p:pic>
        <p:pic>
          <p:nvPicPr>
            <p:cNvPr id="37" name="Picture 71">
              <a:extLst>
                <a:ext uri="{FF2B5EF4-FFF2-40B4-BE49-F238E27FC236}">
                  <a16:creationId xmlns:a16="http://schemas.microsoft.com/office/drawing/2014/main" xmlns="" id="{F2851B46-5E82-40FE-AD14-8F606C428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5159" flipH="1">
              <a:off x="8036927" y="4344941"/>
              <a:ext cx="702904" cy="1243380"/>
            </a:xfrm>
            <a:prstGeom prst="rect">
              <a:avLst/>
            </a:prstGeom>
          </p:spPr>
        </p:pic>
        <p:pic>
          <p:nvPicPr>
            <p:cNvPr id="39" name="Picture 72">
              <a:extLst>
                <a:ext uri="{FF2B5EF4-FFF2-40B4-BE49-F238E27FC236}">
                  <a16:creationId xmlns:a16="http://schemas.microsoft.com/office/drawing/2014/main" xmlns="" id="{38A8C1FB-4AAD-4B30-9031-45A087DB2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8978" y="3826905"/>
              <a:ext cx="202919" cy="192952"/>
            </a:xfrm>
            <a:prstGeom prst="rect">
              <a:avLst/>
            </a:prstGeom>
          </p:spPr>
        </p:pic>
        <p:pic>
          <p:nvPicPr>
            <p:cNvPr id="40" name="Picture 73">
              <a:extLst>
                <a:ext uri="{FF2B5EF4-FFF2-40B4-BE49-F238E27FC236}">
                  <a16:creationId xmlns:a16="http://schemas.microsoft.com/office/drawing/2014/main" xmlns="" id="{661EC0EA-9522-4E26-9381-96F433DD8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4924" y="4966631"/>
              <a:ext cx="132926" cy="1262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525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 Placeholder 54">
            <a:extLst>
              <a:ext uri="{FF2B5EF4-FFF2-40B4-BE49-F238E27FC236}">
                <a16:creationId xmlns:a16="http://schemas.microsoft.com/office/drawing/2014/main" xmlns="" id="{C045B64C-FED4-47BD-9381-3C7AA4D348A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62573" y="477379"/>
            <a:ext cx="1153578" cy="682779"/>
          </a:xfrm>
        </p:spPr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xmlns="" id="{10346C59-D33B-49C8-8E5C-E8AB5271042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48531" y="1047261"/>
            <a:ext cx="5583797" cy="568021"/>
          </a:xfrm>
        </p:spPr>
        <p:txBody>
          <a:bodyPr/>
          <a:lstStyle/>
          <a:p>
            <a:r>
              <a:rPr lang="th-TH" sz="32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บัญชีที่ดิน อาคาร และอุปกรณ์ (สินทรัพย์ถาวร)</a:t>
            </a:r>
            <a:endParaRPr lang="en-US" sz="3200" b="1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xmlns="" id="{688EB351-B84D-4AF8-B3C5-63701808C8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57033">
            <a:off x="-181986" y="-201727"/>
            <a:ext cx="762326" cy="1145650"/>
          </a:xfrm>
          <a:prstGeom prst="rect">
            <a:avLst/>
          </a:prstGeom>
        </p:spPr>
      </p:pic>
      <p:pic>
        <p:nvPicPr>
          <p:cNvPr id="32" name="Picture 83">
            <a:extLst>
              <a:ext uri="{FF2B5EF4-FFF2-40B4-BE49-F238E27FC236}">
                <a16:creationId xmlns:a16="http://schemas.microsoft.com/office/drawing/2014/main" xmlns="" id="{688EB351-B84D-4AF8-B3C5-63701808C8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34432">
            <a:off x="8407996" y="-201726"/>
            <a:ext cx="762326" cy="1145650"/>
          </a:xfrm>
          <a:prstGeom prst="rect">
            <a:avLst/>
          </a:prstGeom>
        </p:spPr>
      </p:pic>
      <p:sp>
        <p:nvSpPr>
          <p:cNvPr id="47" name="Text Placeholder 17">
            <a:extLst>
              <a:ext uri="{FF2B5EF4-FFF2-40B4-BE49-F238E27FC236}">
                <a16:creationId xmlns:a16="http://schemas.microsoft.com/office/drawing/2014/main" xmlns="" id="{012A864F-6CC9-4EE0-8280-BE12E6141A7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48361" y="1603038"/>
            <a:ext cx="3055887" cy="2589400"/>
          </a:xfrm>
          <a:prstGeom prst="rect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anchor="ctr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th-TH" sz="2800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1.3 สำนักงานแรงงานจังหวัดไม่แสดงรายการบัญชีครุภัณฑ์ไม่ระบุรายละเอียด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2800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ในรายงานบัญชีเพื่อใช้ในการสอบทานข้อมูลทางบัญชี      ในระบบ </a:t>
            </a:r>
            <a:r>
              <a:rPr lang="en-US" sz="2800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New GFMIS Thai</a:t>
            </a:r>
            <a:endParaRPr lang="en-US" sz="2800" dirty="0">
              <a:solidFill>
                <a:srgbClr val="00206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5516880" y="2488154"/>
            <a:ext cx="305476" cy="51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5669280" y="2640554"/>
            <a:ext cx="305476" cy="51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3" t="17376" r="5093" b="5708"/>
          <a:stretch/>
        </p:blipFill>
        <p:spPr bwMode="auto">
          <a:xfrm>
            <a:off x="4173102" y="1581639"/>
            <a:ext cx="4519757" cy="191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9" t="35391" r="32932" b="15312"/>
          <a:stretch/>
        </p:blipFill>
        <p:spPr bwMode="auto">
          <a:xfrm>
            <a:off x="4147223" y="3381553"/>
            <a:ext cx="4597066" cy="1388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คำบรรยายภาพแบบเส้น 2 3"/>
          <p:cNvSpPr/>
          <p:nvPr/>
        </p:nvSpPr>
        <p:spPr>
          <a:xfrm>
            <a:off x="6227458" y="1035734"/>
            <a:ext cx="2279171" cy="1091810"/>
          </a:xfrm>
          <a:prstGeom prst="borderCallout2">
            <a:avLst>
              <a:gd name="adj1" fmla="val 41662"/>
              <a:gd name="adj2" fmla="val -2656"/>
              <a:gd name="adj3" fmla="val 44823"/>
              <a:gd name="adj4" fmla="val -21966"/>
              <a:gd name="adj5" fmla="val 206522"/>
              <a:gd name="adj6" fmla="val -53654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ไม่แสดงบัญชีครุภัณฑ์ไม่ระบุรายละเอียด</a:t>
            </a:r>
            <a:endParaRPr lang="th-TH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7039152" y="1998149"/>
            <a:ext cx="431320" cy="1035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Text Placeholder 51">
            <a:extLst>
              <a:ext uri="{FF2B5EF4-FFF2-40B4-BE49-F238E27FC236}">
                <a16:creationId xmlns:a16="http://schemas.microsoft.com/office/drawing/2014/main" xmlns="" id="{85FA81E1-F9A1-4554-A9D3-F4873A854C4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97211" y="564423"/>
            <a:ext cx="6990242" cy="829232"/>
          </a:xfrm>
        </p:spPr>
        <p:txBody>
          <a:bodyPr/>
          <a:lstStyle/>
          <a:p>
            <a:r>
              <a:rPr lang="th-TH" sz="3200" b="1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รายละเอียด</a:t>
            </a:r>
            <a:r>
              <a:rPr lang="th-TH" sz="3200" b="1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ที่ส่งให้ตรวจสอบไม่ตรงกับรายงาน</a:t>
            </a:r>
            <a:r>
              <a:rPr lang="th-TH" sz="3200" b="1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การเงิน (ต่อ)</a:t>
            </a:r>
            <a:endParaRPr lang="th-TH" sz="3200" b="1" dirty="0">
              <a:solidFill>
                <a:srgbClr val="002060"/>
              </a:solidFill>
              <a:latin typeface="AngsanaUPC" pitchFamily="18" charset="-34"/>
              <a:cs typeface="AngsanaUPC" pitchFamily="18" charset="-34"/>
            </a:endParaRPr>
          </a:p>
          <a:p>
            <a:endParaRPr lang="en-US" sz="3200" b="1" dirty="0">
              <a:solidFill>
                <a:srgbClr val="002060"/>
              </a:solidFill>
              <a:latin typeface="AngsanaUPC" pitchFamily="18" charset="-34"/>
              <a:cs typeface="AngsanaUPC" pitchFamily="18" charset="-34"/>
            </a:endParaRPr>
          </a:p>
        </p:txBody>
      </p:sp>
      <p:grpSp>
        <p:nvGrpSpPr>
          <p:cNvPr id="16" name="Group 69">
            <a:extLst>
              <a:ext uri="{FF2B5EF4-FFF2-40B4-BE49-F238E27FC236}">
                <a16:creationId xmlns:a16="http://schemas.microsoft.com/office/drawing/2014/main" xmlns="" id="{C46EDD79-87DB-4520-900D-154930B50749}"/>
              </a:ext>
            </a:extLst>
          </p:cNvPr>
          <p:cNvGrpSpPr/>
          <p:nvPr/>
        </p:nvGrpSpPr>
        <p:grpSpPr>
          <a:xfrm flipH="1">
            <a:off x="-378044" y="3844602"/>
            <a:ext cx="1551952" cy="1761416"/>
            <a:chOff x="7874924" y="3826905"/>
            <a:chExt cx="1551952" cy="1761416"/>
          </a:xfrm>
        </p:grpSpPr>
        <p:pic>
          <p:nvPicPr>
            <p:cNvPr id="17" name="Picture 70">
              <a:extLst>
                <a:ext uri="{FF2B5EF4-FFF2-40B4-BE49-F238E27FC236}">
                  <a16:creationId xmlns:a16="http://schemas.microsoft.com/office/drawing/2014/main" xmlns="" id="{DE3A8104-117B-40ED-BC77-DDC916C77F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14405" flipH="1">
              <a:off x="8078794" y="4144321"/>
              <a:ext cx="1348082" cy="1151119"/>
            </a:xfrm>
            <a:prstGeom prst="rect">
              <a:avLst/>
            </a:prstGeom>
          </p:spPr>
        </p:pic>
        <p:pic>
          <p:nvPicPr>
            <p:cNvPr id="19" name="Picture 71">
              <a:extLst>
                <a:ext uri="{FF2B5EF4-FFF2-40B4-BE49-F238E27FC236}">
                  <a16:creationId xmlns:a16="http://schemas.microsoft.com/office/drawing/2014/main" xmlns="" id="{F2851B46-5E82-40FE-AD14-8F606C428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5159" flipH="1">
              <a:off x="8036927" y="4344941"/>
              <a:ext cx="702904" cy="1243380"/>
            </a:xfrm>
            <a:prstGeom prst="rect">
              <a:avLst/>
            </a:prstGeom>
          </p:spPr>
        </p:pic>
        <p:pic>
          <p:nvPicPr>
            <p:cNvPr id="20" name="Picture 72">
              <a:extLst>
                <a:ext uri="{FF2B5EF4-FFF2-40B4-BE49-F238E27FC236}">
                  <a16:creationId xmlns:a16="http://schemas.microsoft.com/office/drawing/2014/main" xmlns="" id="{38A8C1FB-4AAD-4B30-9031-45A087DB2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8978" y="3826905"/>
              <a:ext cx="202919" cy="192952"/>
            </a:xfrm>
            <a:prstGeom prst="rect">
              <a:avLst/>
            </a:prstGeom>
          </p:spPr>
        </p:pic>
        <p:pic>
          <p:nvPicPr>
            <p:cNvPr id="21" name="Picture 73">
              <a:extLst>
                <a:ext uri="{FF2B5EF4-FFF2-40B4-BE49-F238E27FC236}">
                  <a16:creationId xmlns:a16="http://schemas.microsoft.com/office/drawing/2014/main" xmlns="" id="{661EC0EA-9522-4E26-9381-96F433DD8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4924" y="4966631"/>
              <a:ext cx="132926" cy="1262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996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 Placeholder 54">
            <a:extLst>
              <a:ext uri="{FF2B5EF4-FFF2-40B4-BE49-F238E27FC236}">
                <a16:creationId xmlns:a16="http://schemas.microsoft.com/office/drawing/2014/main" xmlns="" id="{C045B64C-FED4-47BD-9381-3C7AA4D348A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62573" y="477379"/>
            <a:ext cx="1153578" cy="682779"/>
          </a:xfrm>
        </p:spPr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xmlns="" id="{10346C59-D33B-49C8-8E5C-E8AB5271042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48531" y="1047261"/>
            <a:ext cx="5583797" cy="568021"/>
          </a:xfrm>
        </p:spPr>
        <p:txBody>
          <a:bodyPr/>
          <a:lstStyle/>
          <a:p>
            <a:r>
              <a:rPr lang="th-TH" sz="3200" b="1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บัญชีที่ดิน อาคาร และอุปกรณ์ (สินทรัพย์ถาวร)</a:t>
            </a:r>
            <a:endParaRPr lang="en-US" sz="3200" b="1" dirty="0">
              <a:solidFill>
                <a:srgbClr val="002060"/>
              </a:solidFill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xmlns="" id="{688EB351-B84D-4AF8-B3C5-63701808C8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57033">
            <a:off x="-181986" y="-201727"/>
            <a:ext cx="762326" cy="1145650"/>
          </a:xfrm>
          <a:prstGeom prst="rect">
            <a:avLst/>
          </a:prstGeom>
        </p:spPr>
      </p:pic>
      <p:pic>
        <p:nvPicPr>
          <p:cNvPr id="32" name="Picture 83">
            <a:extLst>
              <a:ext uri="{FF2B5EF4-FFF2-40B4-BE49-F238E27FC236}">
                <a16:creationId xmlns:a16="http://schemas.microsoft.com/office/drawing/2014/main" xmlns="" id="{688EB351-B84D-4AF8-B3C5-63701808C8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34432">
            <a:off x="8407996" y="-201726"/>
            <a:ext cx="762326" cy="1145650"/>
          </a:xfrm>
          <a:prstGeom prst="rect">
            <a:avLst/>
          </a:prstGeom>
        </p:spPr>
      </p:pic>
      <p:sp>
        <p:nvSpPr>
          <p:cNvPr id="45" name="Text Placeholder 17">
            <a:extLst>
              <a:ext uri="{FF2B5EF4-FFF2-40B4-BE49-F238E27FC236}">
                <a16:creationId xmlns:a16="http://schemas.microsoft.com/office/drawing/2014/main" xmlns="" id="{012A864F-6CC9-4EE0-8280-BE12E6141A7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15792" y="1723788"/>
            <a:ext cx="2707302" cy="2598046"/>
          </a:xfrm>
          <a:prstGeom prst="rect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anchor="ctr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1.4 </a:t>
            </a:r>
            <a:r>
              <a:rPr lang="th-TH" sz="2400" dirty="0" smtClean="0">
                <a:solidFill>
                  <a:srgbClr val="002060"/>
                </a:solidFill>
              </a:rPr>
              <a:t>คณะกรรมการ  ลงลายมือชื่อ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th-TH" sz="2400" dirty="0" smtClean="0">
                <a:solidFill>
                  <a:srgbClr val="002060"/>
                </a:solidFill>
              </a:rPr>
              <a:t>ในรายงานการตรวจนับพัสดุประจำปี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th-TH" sz="2400" dirty="0" smtClean="0">
                <a:solidFill>
                  <a:srgbClr val="002060"/>
                </a:solidFill>
              </a:rPr>
              <a:t>ไม่ครบถ้วน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5516880" y="2488154"/>
            <a:ext cx="305476" cy="51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5669280" y="2640554"/>
            <a:ext cx="305476" cy="51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1" t="15826" r="27785" b="25132"/>
          <a:stretch/>
        </p:blipFill>
        <p:spPr bwMode="auto">
          <a:xfrm>
            <a:off x="3959460" y="1608261"/>
            <a:ext cx="4142067" cy="322872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สี่เหลี่ยมผืนผ้า 12"/>
          <p:cNvSpPr/>
          <p:nvPr/>
        </p:nvSpPr>
        <p:spPr>
          <a:xfrm>
            <a:off x="6297281" y="1967695"/>
            <a:ext cx="431320" cy="1035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Text Placeholder 51">
            <a:extLst>
              <a:ext uri="{FF2B5EF4-FFF2-40B4-BE49-F238E27FC236}">
                <a16:creationId xmlns:a16="http://schemas.microsoft.com/office/drawing/2014/main" xmlns="" id="{85FA81E1-F9A1-4554-A9D3-F4873A854C4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79958" y="564423"/>
            <a:ext cx="6990242" cy="829232"/>
          </a:xfrm>
        </p:spPr>
        <p:txBody>
          <a:bodyPr/>
          <a:lstStyle/>
          <a:p>
            <a:r>
              <a:rPr lang="th-TH" sz="3200" b="1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รายละเอียด</a:t>
            </a:r>
            <a:r>
              <a:rPr lang="th-TH" sz="3200" b="1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ที่ส่งให้ตรวจสอบไม่ตรงกับรายงาน</a:t>
            </a:r>
            <a:r>
              <a:rPr lang="th-TH" sz="3200" b="1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การเงิน (ต่อ)</a:t>
            </a:r>
            <a:endParaRPr lang="th-TH" sz="3200" b="1" dirty="0">
              <a:solidFill>
                <a:srgbClr val="002060"/>
              </a:solidFill>
              <a:latin typeface="AngsanaUPC" pitchFamily="18" charset="-34"/>
              <a:cs typeface="AngsanaUPC" pitchFamily="18" charset="-34"/>
            </a:endParaRPr>
          </a:p>
          <a:p>
            <a:endParaRPr lang="en-US" sz="3200" b="1" dirty="0">
              <a:solidFill>
                <a:srgbClr val="00206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4" name="คำบรรยายภาพแบบเส้น 2 13"/>
          <p:cNvSpPr/>
          <p:nvPr/>
        </p:nvSpPr>
        <p:spPr>
          <a:xfrm>
            <a:off x="4330396" y="3632285"/>
            <a:ext cx="2071033" cy="1091810"/>
          </a:xfrm>
          <a:prstGeom prst="borderCallout2">
            <a:avLst>
              <a:gd name="adj1" fmla="val 72476"/>
              <a:gd name="adj2" fmla="val 102942"/>
              <a:gd name="adj3" fmla="val 32181"/>
              <a:gd name="adj4" fmla="val 139649"/>
              <a:gd name="adj5" fmla="val 1096"/>
              <a:gd name="adj6" fmla="val 137938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กรรมการ</a:t>
            </a:r>
          </a:p>
          <a:p>
            <a:pPr algn="ctr"/>
            <a:r>
              <a:rPr lang="th-TH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ไม่ลงลายมือชื่อ</a:t>
            </a:r>
            <a:endParaRPr lang="th-TH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grpSp>
        <p:nvGrpSpPr>
          <p:cNvPr id="15" name="Group 69">
            <a:extLst>
              <a:ext uri="{FF2B5EF4-FFF2-40B4-BE49-F238E27FC236}">
                <a16:creationId xmlns:a16="http://schemas.microsoft.com/office/drawing/2014/main" xmlns="" id="{C46EDD79-87DB-4520-900D-154930B50749}"/>
              </a:ext>
            </a:extLst>
          </p:cNvPr>
          <p:cNvGrpSpPr/>
          <p:nvPr/>
        </p:nvGrpSpPr>
        <p:grpSpPr>
          <a:xfrm flipH="1">
            <a:off x="-216749" y="3677185"/>
            <a:ext cx="1551952" cy="1761416"/>
            <a:chOff x="7874924" y="3826905"/>
            <a:chExt cx="1551952" cy="1761416"/>
          </a:xfrm>
        </p:grpSpPr>
        <p:pic>
          <p:nvPicPr>
            <p:cNvPr id="16" name="Picture 70">
              <a:extLst>
                <a:ext uri="{FF2B5EF4-FFF2-40B4-BE49-F238E27FC236}">
                  <a16:creationId xmlns:a16="http://schemas.microsoft.com/office/drawing/2014/main" xmlns="" id="{DE3A8104-117B-40ED-BC77-DDC916C77F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14405" flipH="1">
              <a:off x="8078794" y="4144321"/>
              <a:ext cx="1348082" cy="1151119"/>
            </a:xfrm>
            <a:prstGeom prst="rect">
              <a:avLst/>
            </a:prstGeom>
          </p:spPr>
        </p:pic>
        <p:pic>
          <p:nvPicPr>
            <p:cNvPr id="17" name="Picture 71">
              <a:extLst>
                <a:ext uri="{FF2B5EF4-FFF2-40B4-BE49-F238E27FC236}">
                  <a16:creationId xmlns:a16="http://schemas.microsoft.com/office/drawing/2014/main" xmlns="" id="{F2851B46-5E82-40FE-AD14-8F606C428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5159" flipH="1">
              <a:off x="8036927" y="4344941"/>
              <a:ext cx="702904" cy="1243380"/>
            </a:xfrm>
            <a:prstGeom prst="rect">
              <a:avLst/>
            </a:prstGeom>
          </p:spPr>
        </p:pic>
        <p:pic>
          <p:nvPicPr>
            <p:cNvPr id="18" name="Picture 72">
              <a:extLst>
                <a:ext uri="{FF2B5EF4-FFF2-40B4-BE49-F238E27FC236}">
                  <a16:creationId xmlns:a16="http://schemas.microsoft.com/office/drawing/2014/main" xmlns="" id="{38A8C1FB-4AAD-4B30-9031-45A087DB2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8978" y="3826905"/>
              <a:ext cx="202919" cy="192952"/>
            </a:xfrm>
            <a:prstGeom prst="rect">
              <a:avLst/>
            </a:prstGeom>
          </p:spPr>
        </p:pic>
        <p:pic>
          <p:nvPicPr>
            <p:cNvPr id="19" name="Picture 73">
              <a:extLst>
                <a:ext uri="{FF2B5EF4-FFF2-40B4-BE49-F238E27FC236}">
                  <a16:creationId xmlns:a16="http://schemas.microsoft.com/office/drawing/2014/main" xmlns="" id="{661EC0EA-9522-4E26-9381-96F433DD8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4924" y="4966631"/>
              <a:ext cx="132926" cy="1262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594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ustainable Waste Management">
      <a:dk1>
        <a:srgbClr val="72665F"/>
      </a:dk1>
      <a:lt1>
        <a:srgbClr val="FFFCF7"/>
      </a:lt1>
      <a:dk2>
        <a:srgbClr val="FFBAC2"/>
      </a:dk2>
      <a:lt2>
        <a:srgbClr val="BD9980"/>
      </a:lt2>
      <a:accent1>
        <a:srgbClr val="85BF9E"/>
      </a:accent1>
      <a:accent2>
        <a:srgbClr val="478965"/>
      </a:accent2>
      <a:accent3>
        <a:srgbClr val="D36C5E"/>
      </a:accent3>
      <a:accent4>
        <a:srgbClr val="FDC07C"/>
      </a:accent4>
      <a:accent5>
        <a:srgbClr val="9FBAC2"/>
      </a:accent5>
      <a:accent6>
        <a:srgbClr val="C8CC84"/>
      </a:accent6>
      <a:hlink>
        <a:srgbClr val="0563C1"/>
      </a:hlink>
      <a:folHlink>
        <a:srgbClr val="954F72"/>
      </a:folHlink>
    </a:clrScheme>
    <a:fontScheme name="Boho">
      <a:majorFont>
        <a:latin typeface="Taviraj Medium"/>
        <a:ea typeface=""/>
        <a:cs typeface="Taviraj Medium"/>
      </a:majorFont>
      <a:minorFont>
        <a:latin typeface="Taviraj Light"/>
        <a:ea typeface=""/>
        <a:cs typeface="Taviraj Light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1113</TotalTime>
  <Words>840</Words>
  <Application>Microsoft Office PowerPoint</Application>
  <PresentationFormat>นำเสนอทางหน้าจอ (16:9)</PresentationFormat>
  <Paragraphs>116</Paragraphs>
  <Slides>15</Slides>
  <Notes>4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15</vt:i4>
      </vt:variant>
    </vt:vector>
  </HeadingPairs>
  <TitlesOfParts>
    <vt:vector size="23" baseType="lpstr">
      <vt:lpstr>Arial</vt:lpstr>
      <vt:lpstr>Taviraj Light</vt:lpstr>
      <vt:lpstr>Cordia New</vt:lpstr>
      <vt:lpstr>Taviraj Medium</vt:lpstr>
      <vt:lpstr>AngsanaUPC</vt:lpstr>
      <vt:lpstr>Angsana New</vt:lpstr>
      <vt:lpstr>Calibri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Manager>Phakawan W.</Manager>
  <Company>Auxein Studio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www.PowerPointHub.com;www.IslidesHub.com</dc:creator>
  <cp:lastModifiedBy>Acer</cp:lastModifiedBy>
  <cp:revision>30</cp:revision>
  <cp:lastPrinted>2024-03-14T06:18:51Z</cp:lastPrinted>
  <dcterms:created xsi:type="dcterms:W3CDTF">2023-11-09T05:30:57Z</dcterms:created>
  <dcterms:modified xsi:type="dcterms:W3CDTF">2024-03-14T10:36:09Z</dcterms:modified>
</cp:coreProperties>
</file>